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0" r:id="rId3"/>
    <p:sldId id="259" r:id="rId4"/>
    <p:sldId id="286" r:id="rId5"/>
    <p:sldId id="258" r:id="rId6"/>
    <p:sldId id="284" r:id="rId7"/>
    <p:sldId id="285" r:id="rId8"/>
    <p:sldId id="262" r:id="rId9"/>
    <p:sldId id="261" r:id="rId10"/>
    <p:sldId id="276" r:id="rId11"/>
    <p:sldId id="263" r:id="rId12"/>
    <p:sldId id="264" r:id="rId13"/>
    <p:sldId id="265" r:id="rId14"/>
    <p:sldId id="266" r:id="rId15"/>
    <p:sldId id="268" r:id="rId16"/>
    <p:sldId id="269" r:id="rId17"/>
    <p:sldId id="267" r:id="rId18"/>
    <p:sldId id="288" r:id="rId19"/>
    <p:sldId id="290" r:id="rId20"/>
    <p:sldId id="291" r:id="rId21"/>
    <p:sldId id="293" r:id="rId22"/>
    <p:sldId id="292" r:id="rId23"/>
    <p:sldId id="294" r:id="rId24"/>
    <p:sldId id="273" r:id="rId25"/>
    <p:sldId id="274" r:id="rId26"/>
    <p:sldId id="275" r:id="rId27"/>
    <p:sldId id="280" r:id="rId28"/>
    <p:sldId id="281" r:id="rId29"/>
    <p:sldId id="305" r:id="rId30"/>
    <p:sldId id="295" r:id="rId31"/>
    <p:sldId id="296" r:id="rId32"/>
    <p:sldId id="298" r:id="rId33"/>
    <p:sldId id="303" r:id="rId34"/>
    <p:sldId id="304" r:id="rId35"/>
    <p:sldId id="299"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5FF"/>
    <a:srgbClr val="FF0000"/>
    <a:srgbClr val="FF8B8B"/>
    <a:srgbClr val="BC01FF"/>
    <a:srgbClr val="FFFF00"/>
    <a:srgbClr val="BDF5F5"/>
    <a:srgbClr val="F199C3"/>
    <a:srgbClr val="FFE79B"/>
    <a:srgbClr val="B9FFF3"/>
    <a:srgbClr val="B1F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5DFB4-342E-7642-8F42-49F99558AD3D}" v="45" dt="2018-12-04T06:14:56.497"/>
    <p1510:client id="{39BEA289-211C-F448-ADB0-0E109BA93C6F}" v="10" dt="2018-12-04T05:58:46.081"/>
    <p1510:client id="{747B40C9-E9FA-4F1A-B5FE-0BF0726E473A}" v="262" dt="2018-12-04T06:21:49.780"/>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42"/>
    <p:restoredTop sz="86404"/>
  </p:normalViewPr>
  <p:slideViewPr>
    <p:cSldViewPr snapToGrid="0" snapToObjects="1">
      <p:cViewPr varScale="1">
        <p:scale>
          <a:sx n="65" d="100"/>
          <a:sy n="65" d="100"/>
        </p:scale>
        <p:origin x="92" y="52"/>
      </p:cViewPr>
      <p:guideLst/>
    </p:cSldViewPr>
  </p:slideViewPr>
  <p:outlineViewPr>
    <p:cViewPr>
      <p:scale>
        <a:sx n="33" d="100"/>
        <a:sy n="33" d="100"/>
      </p:scale>
      <p:origin x="0" y="-27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6734-7D9A-4CDC-9644-85169829F92E}" type="datetimeFigureOut">
              <a:rPr kumimoji="1" lang="ja-JP" altLang="en-US" smtClean="0"/>
              <a:t>2019/1/14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2EBF-1249-410D-BC14-96EFC77586AE}" type="slidenum">
              <a:rPr kumimoji="1" lang="ja-JP" altLang="en-US" smtClean="0"/>
              <a:t>‹#›</a:t>
            </a:fld>
            <a:endParaRPr kumimoji="1" lang="ja-JP" altLang="en-US"/>
          </a:p>
        </p:txBody>
      </p:sp>
    </p:spTree>
    <p:extLst>
      <p:ext uri="{BB962C8B-B14F-4D97-AF65-F5344CB8AC3E}">
        <p14:creationId xmlns:p14="http://schemas.microsoft.com/office/powerpoint/2010/main" val="40203856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a:t>
            </a:fld>
            <a:endParaRPr kumimoji="1" lang="ja-JP" altLang="en-US"/>
          </a:p>
        </p:txBody>
      </p:sp>
    </p:spTree>
    <p:extLst>
      <p:ext uri="{BB962C8B-B14F-4D97-AF65-F5344CB8AC3E}">
        <p14:creationId xmlns:p14="http://schemas.microsoft.com/office/powerpoint/2010/main" val="2103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10</a:t>
            </a:fld>
            <a:endParaRPr kumimoji="1" lang="ja-JP" altLang="en-US"/>
          </a:p>
        </p:txBody>
      </p:sp>
    </p:spTree>
    <p:extLst>
      <p:ext uri="{BB962C8B-B14F-4D97-AF65-F5344CB8AC3E}">
        <p14:creationId xmlns:p14="http://schemas.microsoft.com/office/powerpoint/2010/main" val="202905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通報されたアカウントに関しては未実装</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11</a:t>
            </a:fld>
            <a:endParaRPr kumimoji="1" lang="ja-JP" altLang="en-US"/>
          </a:p>
        </p:txBody>
      </p:sp>
    </p:spTree>
    <p:extLst>
      <p:ext uri="{BB962C8B-B14F-4D97-AF65-F5344CB8AC3E}">
        <p14:creationId xmlns:p14="http://schemas.microsoft.com/office/powerpoint/2010/main" val="338474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12</a:t>
            </a:fld>
            <a:endParaRPr kumimoji="1" lang="ja-JP" altLang="en-US"/>
          </a:p>
        </p:txBody>
      </p:sp>
    </p:spTree>
    <p:extLst>
      <p:ext uri="{BB962C8B-B14F-4D97-AF65-F5344CB8AC3E}">
        <p14:creationId xmlns:p14="http://schemas.microsoft.com/office/powerpoint/2010/main" val="634054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13</a:t>
            </a:fld>
            <a:endParaRPr kumimoji="1" lang="ja-JP" altLang="en-US"/>
          </a:p>
        </p:txBody>
      </p:sp>
    </p:spTree>
    <p:extLst>
      <p:ext uri="{BB962C8B-B14F-4D97-AF65-F5344CB8AC3E}">
        <p14:creationId xmlns:p14="http://schemas.microsoft.com/office/powerpoint/2010/main" val="3908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一斉連絡</a:t>
            </a:r>
            <a:endParaRPr kumimoji="1" lang="en-US" altLang="ja-JP" dirty="0"/>
          </a:p>
          <a:p>
            <a:endParaRPr kumimoji="1" lang="en-US" altLang="ja-JP" dirty="0"/>
          </a:p>
          <a:p>
            <a:r>
              <a:rPr kumimoji="1" lang="ja-JP" altLang="en-US" dirty="0"/>
              <a:t>未実装</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14</a:t>
            </a:fld>
            <a:endParaRPr kumimoji="1" lang="ja-JP" altLang="en-US"/>
          </a:p>
        </p:txBody>
      </p:sp>
    </p:spTree>
    <p:extLst>
      <p:ext uri="{BB962C8B-B14F-4D97-AF65-F5344CB8AC3E}">
        <p14:creationId xmlns:p14="http://schemas.microsoft.com/office/powerpoint/2010/main" val="3011035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15</a:t>
            </a:fld>
            <a:endParaRPr kumimoji="1" lang="ja-JP" altLang="en-US"/>
          </a:p>
        </p:txBody>
      </p:sp>
    </p:spTree>
    <p:extLst>
      <p:ext uri="{BB962C8B-B14F-4D97-AF65-F5344CB8AC3E}">
        <p14:creationId xmlns:p14="http://schemas.microsoft.com/office/powerpoint/2010/main" val="253403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16</a:t>
            </a:fld>
            <a:endParaRPr kumimoji="1" lang="ja-JP" altLang="en-US"/>
          </a:p>
        </p:txBody>
      </p:sp>
    </p:spTree>
    <p:extLst>
      <p:ext uri="{BB962C8B-B14F-4D97-AF65-F5344CB8AC3E}">
        <p14:creationId xmlns:p14="http://schemas.microsoft.com/office/powerpoint/2010/main" val="148018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17</a:t>
            </a:fld>
            <a:endParaRPr kumimoji="1" lang="ja-JP" altLang="en-US"/>
          </a:p>
        </p:txBody>
      </p:sp>
    </p:spTree>
    <p:extLst>
      <p:ext uri="{BB962C8B-B14F-4D97-AF65-F5344CB8AC3E}">
        <p14:creationId xmlns:p14="http://schemas.microsoft.com/office/powerpoint/2010/main" val="3128512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18</a:t>
            </a:fld>
            <a:endParaRPr kumimoji="1" lang="ja-JP" altLang="en-US"/>
          </a:p>
        </p:txBody>
      </p:sp>
    </p:spTree>
    <p:extLst>
      <p:ext uri="{BB962C8B-B14F-4D97-AF65-F5344CB8AC3E}">
        <p14:creationId xmlns:p14="http://schemas.microsoft.com/office/powerpoint/2010/main" val="394619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通報すると通報が赤く光ります</a:t>
            </a:r>
            <a:endParaRPr kumimoji="1" lang="en-US" altLang="ja-JP" dirty="0"/>
          </a:p>
          <a:p>
            <a:r>
              <a:rPr kumimoji="1" lang="ja-JP" altLang="en-US" dirty="0"/>
              <a:t>現段階ではこの機能はありません。</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19</a:t>
            </a:fld>
            <a:endParaRPr kumimoji="1" lang="ja-JP" altLang="en-US"/>
          </a:p>
        </p:txBody>
      </p:sp>
    </p:spTree>
    <p:extLst>
      <p:ext uri="{BB962C8B-B14F-4D97-AF65-F5344CB8AC3E}">
        <p14:creationId xmlns:p14="http://schemas.microsoft.com/office/powerpoint/2010/main" val="51096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a:t>
            </a:fld>
            <a:endParaRPr kumimoji="1" lang="ja-JP" altLang="en-US"/>
          </a:p>
        </p:txBody>
      </p:sp>
    </p:spTree>
    <p:extLst>
      <p:ext uri="{BB962C8B-B14F-4D97-AF65-F5344CB8AC3E}">
        <p14:creationId xmlns:p14="http://schemas.microsoft.com/office/powerpoint/2010/main" val="2843518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20</a:t>
            </a:fld>
            <a:endParaRPr kumimoji="1" lang="ja-JP" altLang="en-US"/>
          </a:p>
        </p:txBody>
      </p:sp>
    </p:spTree>
    <p:extLst>
      <p:ext uri="{BB962C8B-B14F-4D97-AF65-F5344CB8AC3E}">
        <p14:creationId xmlns:p14="http://schemas.microsoft.com/office/powerpoint/2010/main" val="2517496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21</a:t>
            </a:fld>
            <a:endParaRPr kumimoji="1" lang="ja-JP" altLang="en-US"/>
          </a:p>
        </p:txBody>
      </p:sp>
    </p:spTree>
    <p:extLst>
      <p:ext uri="{BB962C8B-B14F-4D97-AF65-F5344CB8AC3E}">
        <p14:creationId xmlns:p14="http://schemas.microsoft.com/office/powerpoint/2010/main" val="318084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DM</a:t>
            </a:r>
            <a:r>
              <a:rPr kumimoji="1" lang="ja-JP" altLang="en-US" dirty="0"/>
              <a:t>送受信画面</a:t>
            </a:r>
            <a:endParaRPr kumimoji="1" lang="en-US" altLang="ja-JP" dirty="0"/>
          </a:p>
          <a:p>
            <a:r>
              <a:rPr kumimoji="1" lang="ja-JP" altLang="en-US" dirty="0"/>
              <a:t>未実装です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22</a:t>
            </a:fld>
            <a:endParaRPr kumimoji="1" lang="ja-JP" altLang="en-US"/>
          </a:p>
        </p:txBody>
      </p:sp>
    </p:spTree>
    <p:extLst>
      <p:ext uri="{BB962C8B-B14F-4D97-AF65-F5344CB8AC3E}">
        <p14:creationId xmlns:p14="http://schemas.microsoft.com/office/powerpoint/2010/main" val="69048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Top(2)</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23</a:t>
            </a:fld>
            <a:endParaRPr kumimoji="1" lang="ja-JP" altLang="en-US"/>
          </a:p>
        </p:txBody>
      </p:sp>
    </p:spTree>
    <p:extLst>
      <p:ext uri="{BB962C8B-B14F-4D97-AF65-F5344CB8AC3E}">
        <p14:creationId xmlns:p14="http://schemas.microsoft.com/office/powerpoint/2010/main" val="348634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アカウント登録（自己分析）</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24</a:t>
            </a:fld>
            <a:endParaRPr kumimoji="1" lang="ja-JP" altLang="en-US"/>
          </a:p>
        </p:txBody>
      </p:sp>
    </p:spTree>
    <p:extLst>
      <p:ext uri="{BB962C8B-B14F-4D97-AF65-F5344CB8AC3E}">
        <p14:creationId xmlns:p14="http://schemas.microsoft.com/office/powerpoint/2010/main" val="9016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25</a:t>
            </a:fld>
            <a:endParaRPr kumimoji="1" lang="ja-JP" altLang="en-US"/>
          </a:p>
        </p:txBody>
      </p:sp>
    </p:spTree>
    <p:extLst>
      <p:ext uri="{BB962C8B-B14F-4D97-AF65-F5344CB8AC3E}">
        <p14:creationId xmlns:p14="http://schemas.microsoft.com/office/powerpoint/2010/main" val="4111750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26</a:t>
            </a:fld>
            <a:endParaRPr kumimoji="1" lang="ja-JP" altLang="en-US"/>
          </a:p>
        </p:txBody>
      </p:sp>
    </p:spTree>
    <p:extLst>
      <p:ext uri="{BB962C8B-B14F-4D97-AF65-F5344CB8AC3E}">
        <p14:creationId xmlns:p14="http://schemas.microsoft.com/office/powerpoint/2010/main" val="413221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27</a:t>
            </a:fld>
            <a:endParaRPr kumimoji="1" lang="ja-JP" altLang="en-US"/>
          </a:p>
        </p:txBody>
      </p:sp>
    </p:spTree>
    <p:extLst>
      <p:ext uri="{BB962C8B-B14F-4D97-AF65-F5344CB8AC3E}">
        <p14:creationId xmlns:p14="http://schemas.microsoft.com/office/powerpoint/2010/main" val="398271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28</a:t>
            </a:fld>
            <a:endParaRPr kumimoji="1" lang="ja-JP" altLang="en-US"/>
          </a:p>
        </p:txBody>
      </p:sp>
    </p:spTree>
    <p:extLst>
      <p:ext uri="{BB962C8B-B14F-4D97-AF65-F5344CB8AC3E}">
        <p14:creationId xmlns:p14="http://schemas.microsoft.com/office/powerpoint/2010/main" val="3470388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29</a:t>
            </a:fld>
            <a:endParaRPr kumimoji="1" lang="ja-JP" altLang="en-US"/>
          </a:p>
        </p:txBody>
      </p:sp>
    </p:spTree>
    <p:extLst>
      <p:ext uri="{BB962C8B-B14F-4D97-AF65-F5344CB8AC3E}">
        <p14:creationId xmlns:p14="http://schemas.microsoft.com/office/powerpoint/2010/main" val="327668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ユーザーの状況に応じて</a:t>
            </a:r>
            <a:endParaRPr kumimoji="1" lang="en-US" altLang="ja-JP" dirty="0"/>
          </a:p>
          <a:p>
            <a:r>
              <a:rPr kumimoji="1" lang="ja-JP" altLang="en-US" dirty="0"/>
              <a:t>アカウントなしのトップ画面</a:t>
            </a:r>
            <a:endParaRPr kumimoji="1" lang="en-US" altLang="ja-JP" dirty="0"/>
          </a:p>
          <a:p>
            <a:r>
              <a:rPr kumimoji="1" lang="ja-JP" altLang="en-US" dirty="0"/>
              <a:t>アカウントありのトップ画面</a:t>
            </a:r>
            <a:endParaRPr kumimoji="1" lang="en-US" altLang="ja-JP" dirty="0"/>
          </a:p>
          <a:p>
            <a:r>
              <a:rPr kumimoji="1" lang="ja-JP" altLang="en-US" dirty="0"/>
              <a:t>管理者画面</a:t>
            </a:r>
            <a:endParaRPr kumimoji="1" lang="en-US" altLang="ja-JP" dirty="0"/>
          </a:p>
          <a:p>
            <a:r>
              <a:rPr kumimoji="1" lang="ja-JP" altLang="en-US" dirty="0"/>
              <a:t>のそれぞれに遷移します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a:t>
            </a:fld>
            <a:endParaRPr kumimoji="1" lang="ja-JP" altLang="en-US"/>
          </a:p>
        </p:txBody>
      </p:sp>
    </p:spTree>
    <p:extLst>
      <p:ext uri="{BB962C8B-B14F-4D97-AF65-F5344CB8AC3E}">
        <p14:creationId xmlns:p14="http://schemas.microsoft.com/office/powerpoint/2010/main" val="44573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元の情報を書く</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30</a:t>
            </a:fld>
            <a:endParaRPr kumimoji="1" lang="ja-JP" altLang="en-US"/>
          </a:p>
        </p:txBody>
      </p:sp>
    </p:spTree>
    <p:extLst>
      <p:ext uri="{BB962C8B-B14F-4D97-AF65-F5344CB8AC3E}">
        <p14:creationId xmlns:p14="http://schemas.microsoft.com/office/powerpoint/2010/main" val="1953353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31</a:t>
            </a:fld>
            <a:endParaRPr kumimoji="1" lang="ja-JP" altLang="en-US"/>
          </a:p>
        </p:txBody>
      </p:sp>
    </p:spTree>
    <p:extLst>
      <p:ext uri="{BB962C8B-B14F-4D97-AF65-F5344CB8AC3E}">
        <p14:creationId xmlns:p14="http://schemas.microsoft.com/office/powerpoint/2010/main" val="689550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32</a:t>
            </a:fld>
            <a:endParaRPr kumimoji="1" lang="ja-JP" altLang="en-US"/>
          </a:p>
        </p:txBody>
      </p:sp>
    </p:spTree>
    <p:extLst>
      <p:ext uri="{BB962C8B-B14F-4D97-AF65-F5344CB8AC3E}">
        <p14:creationId xmlns:p14="http://schemas.microsoft.com/office/powerpoint/2010/main" val="4116641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33</a:t>
            </a:fld>
            <a:endParaRPr kumimoji="1" lang="ja-JP" altLang="en-US"/>
          </a:p>
        </p:txBody>
      </p:sp>
    </p:spTree>
    <p:extLst>
      <p:ext uri="{BB962C8B-B14F-4D97-AF65-F5344CB8AC3E}">
        <p14:creationId xmlns:p14="http://schemas.microsoft.com/office/powerpoint/2010/main" val="263331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34</a:t>
            </a:fld>
            <a:endParaRPr kumimoji="1" lang="ja-JP" altLang="en-US"/>
          </a:p>
        </p:txBody>
      </p:sp>
    </p:spTree>
    <p:extLst>
      <p:ext uri="{BB962C8B-B14F-4D97-AF65-F5344CB8AC3E}">
        <p14:creationId xmlns:p14="http://schemas.microsoft.com/office/powerpoint/2010/main" val="186998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戻るボタンを押すと一つ前に表示していた画面に戻ることができます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35</a:t>
            </a:fld>
            <a:endParaRPr kumimoji="1" lang="ja-JP" altLang="en-US"/>
          </a:p>
        </p:txBody>
      </p:sp>
    </p:spTree>
    <p:extLst>
      <p:ext uri="{BB962C8B-B14F-4D97-AF65-F5344CB8AC3E}">
        <p14:creationId xmlns:p14="http://schemas.microsoft.com/office/powerpoint/2010/main" val="2404775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36</a:t>
            </a:fld>
            <a:endParaRPr kumimoji="1" lang="ja-JP" altLang="en-US"/>
          </a:p>
        </p:txBody>
      </p:sp>
    </p:spTree>
    <p:extLst>
      <p:ext uri="{BB962C8B-B14F-4D97-AF65-F5344CB8AC3E}">
        <p14:creationId xmlns:p14="http://schemas.microsoft.com/office/powerpoint/2010/main" val="209694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戻るボタンを押すと一つ前に表示していた画面に戻ることができます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4</a:t>
            </a:fld>
            <a:endParaRPr kumimoji="1" lang="ja-JP" altLang="en-US"/>
          </a:p>
        </p:txBody>
      </p:sp>
    </p:spTree>
    <p:extLst>
      <p:ext uri="{BB962C8B-B14F-4D97-AF65-F5344CB8AC3E}">
        <p14:creationId xmlns:p14="http://schemas.microsoft.com/office/powerpoint/2010/main" val="162351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5</a:t>
            </a:fld>
            <a:endParaRPr kumimoji="1" lang="ja-JP" altLang="en-US"/>
          </a:p>
        </p:txBody>
      </p:sp>
    </p:spTree>
    <p:extLst>
      <p:ext uri="{BB962C8B-B14F-4D97-AF65-F5344CB8AC3E}">
        <p14:creationId xmlns:p14="http://schemas.microsoft.com/office/powerpoint/2010/main" val="391600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6</a:t>
            </a:fld>
            <a:endParaRPr kumimoji="1" lang="ja-JP" altLang="en-US"/>
          </a:p>
        </p:txBody>
      </p:sp>
    </p:spTree>
    <p:extLst>
      <p:ext uri="{BB962C8B-B14F-4D97-AF65-F5344CB8AC3E}">
        <p14:creationId xmlns:p14="http://schemas.microsoft.com/office/powerpoint/2010/main" val="323707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7</a:t>
            </a:fld>
            <a:endParaRPr kumimoji="1" lang="ja-JP" altLang="en-US"/>
          </a:p>
        </p:txBody>
      </p:sp>
    </p:spTree>
    <p:extLst>
      <p:ext uri="{BB962C8B-B14F-4D97-AF65-F5344CB8AC3E}">
        <p14:creationId xmlns:p14="http://schemas.microsoft.com/office/powerpoint/2010/main" val="15996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8</a:t>
            </a:fld>
            <a:endParaRPr kumimoji="1" lang="ja-JP" altLang="en-US"/>
          </a:p>
        </p:txBody>
      </p:sp>
    </p:spTree>
    <p:extLst>
      <p:ext uri="{BB962C8B-B14F-4D97-AF65-F5344CB8AC3E}">
        <p14:creationId xmlns:p14="http://schemas.microsoft.com/office/powerpoint/2010/main" val="251123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9</a:t>
            </a:fld>
            <a:endParaRPr kumimoji="1" lang="ja-JP" altLang="en-US"/>
          </a:p>
        </p:txBody>
      </p:sp>
    </p:spTree>
    <p:extLst>
      <p:ext uri="{BB962C8B-B14F-4D97-AF65-F5344CB8AC3E}">
        <p14:creationId xmlns:p14="http://schemas.microsoft.com/office/powerpoint/2010/main" val="219492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35228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4322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1744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671484" cy="157315"/>
          </a:xfrm>
        </p:spPr>
        <p:txBody>
          <a:bodyPr>
            <a:noAutofit/>
          </a:bodyPr>
          <a:lstStyle>
            <a:lvl1pPr>
              <a:defRPr sz="1000"/>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138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8544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71079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8002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660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6042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774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27890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CDD3-8065-4F61-A7A1-BE08E9F513BC}" type="datetimeFigureOut">
              <a:rPr kumimoji="1" lang="ja-JP" altLang="en-US" smtClean="0"/>
              <a:t>2019/1/14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687186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0.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3.svg"/><Relationship Id="rId15" Type="http://schemas.openxmlformats.org/officeDocument/2006/relationships/slide" Target="slide3.xml"/><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22.xml"/><Relationship Id="rId18" Type="http://schemas.openxmlformats.org/officeDocument/2006/relationships/image" Target="../media/image9.svg"/><Relationship Id="rId3" Type="http://schemas.openxmlformats.org/officeDocument/2006/relationships/image" Target="../media/image17.png"/><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13.svg"/><Relationship Id="rId17" Type="http://schemas.openxmlformats.org/officeDocument/2006/relationships/image" Target="../media/image8.png"/><Relationship Id="rId2" Type="http://schemas.openxmlformats.org/officeDocument/2006/relationships/notesSlide" Target="../notesSlides/notesSlide12.xml"/><Relationship Id="rId16" Type="http://schemas.openxmlformats.org/officeDocument/2006/relationships/slide" Target="slide30.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image" Target="../media/image12.png"/><Relationship Id="rId5" Type="http://schemas.openxmlformats.org/officeDocument/2006/relationships/slide" Target="slide13.xml"/><Relationship Id="rId15" Type="http://schemas.openxmlformats.org/officeDocument/2006/relationships/image" Target="../media/image15.svg"/><Relationship Id="rId10" Type="http://schemas.openxmlformats.org/officeDocument/2006/relationships/slide" Target="slide18.xml"/><Relationship Id="rId19" Type="http://schemas.openxmlformats.org/officeDocument/2006/relationships/slide" Target="slide3.xml"/><Relationship Id="rId4" Type="http://schemas.openxmlformats.org/officeDocument/2006/relationships/image" Target="../media/image18.svg"/><Relationship Id="rId9" Type="http://schemas.openxmlformats.org/officeDocument/2006/relationships/image" Target="../media/image16.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11.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3.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22.xml"/><Relationship Id="rId18" Type="http://schemas.openxmlformats.org/officeDocument/2006/relationships/image" Target="../media/image9.svg"/><Relationship Id="rId3" Type="http://schemas.openxmlformats.org/officeDocument/2006/relationships/slide" Target="slide15.xml"/><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13.svg"/><Relationship Id="rId17" Type="http://schemas.openxmlformats.org/officeDocument/2006/relationships/image" Target="../media/image8.png"/><Relationship Id="rId2" Type="http://schemas.openxmlformats.org/officeDocument/2006/relationships/notesSlide" Target="../notesSlides/notesSlide14.xml"/><Relationship Id="rId16" Type="http://schemas.openxmlformats.org/officeDocument/2006/relationships/slide" Target="slide30.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12.png"/><Relationship Id="rId5" Type="http://schemas.openxmlformats.org/officeDocument/2006/relationships/image" Target="../media/image20.svg"/><Relationship Id="rId15" Type="http://schemas.openxmlformats.org/officeDocument/2006/relationships/image" Target="../media/image15.svg"/><Relationship Id="rId10" Type="http://schemas.openxmlformats.org/officeDocument/2006/relationships/slide" Target="slide18.xml"/><Relationship Id="rId19" Type="http://schemas.openxmlformats.org/officeDocument/2006/relationships/slide" Target="slide3.xml"/><Relationship Id="rId4" Type="http://schemas.openxmlformats.org/officeDocument/2006/relationships/image" Target="../media/image19.png"/><Relationship Id="rId9" Type="http://schemas.openxmlformats.org/officeDocument/2006/relationships/image" Target="../media/image16.sv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5.svg"/><Relationship Id="rId18" Type="http://schemas.openxmlformats.org/officeDocument/2006/relationships/image" Target="../media/image10.png"/><Relationship Id="rId3" Type="http://schemas.openxmlformats.org/officeDocument/2006/relationships/slide" Target="slide16.xml"/><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slide" Target="slide3.xml"/><Relationship Id="rId2" Type="http://schemas.openxmlformats.org/officeDocument/2006/relationships/notesSlide" Target="../notesSlides/notesSlide15.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2.xml"/><Relationship Id="rId5" Type="http://schemas.openxmlformats.org/officeDocument/2006/relationships/slide" Target="slide9.xml"/><Relationship Id="rId15" Type="http://schemas.openxmlformats.org/officeDocument/2006/relationships/image" Target="../media/image8.png"/><Relationship Id="rId10" Type="http://schemas.openxmlformats.org/officeDocument/2006/relationships/image" Target="../media/image13.svg"/><Relationship Id="rId19" Type="http://schemas.openxmlformats.org/officeDocument/2006/relationships/image" Target="../media/image11.svg"/><Relationship Id="rId4" Type="http://schemas.openxmlformats.org/officeDocument/2006/relationships/slide" Target="slide14.xml"/><Relationship Id="rId9" Type="http://schemas.openxmlformats.org/officeDocument/2006/relationships/image" Target="../media/image12.png"/><Relationship Id="rId14" Type="http://schemas.openxmlformats.org/officeDocument/2006/relationships/slide" Target="slide30.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11.xml"/><Relationship Id="rId7" Type="http://schemas.openxmlformats.org/officeDocument/2006/relationships/slide" Target="slide18.xml"/><Relationship Id="rId12" Type="http://schemas.openxmlformats.org/officeDocument/2006/relationships/image" Target="../media/image15.svg"/><Relationship Id="rId17" Type="http://schemas.openxmlformats.org/officeDocument/2006/relationships/image" Target="../media/image10.png"/><Relationship Id="rId2" Type="http://schemas.openxmlformats.org/officeDocument/2006/relationships/notesSlide" Target="../notesSlides/notesSlide16.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9.svg"/><Relationship Id="rId10" Type="http://schemas.openxmlformats.org/officeDocument/2006/relationships/slide" Target="slide22.xml"/><Relationship Id="rId4" Type="http://schemas.openxmlformats.org/officeDocument/2006/relationships/slide" Target="slide9.xml"/><Relationship Id="rId9" Type="http://schemas.openxmlformats.org/officeDocument/2006/relationships/image" Target="../media/image13.sv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18" Type="http://schemas.openxmlformats.org/officeDocument/2006/relationships/slide" Target="slide3.xml"/><Relationship Id="rId3" Type="http://schemas.openxmlformats.org/officeDocument/2006/relationships/slide" Target="slide14.xml"/><Relationship Id="rId7" Type="http://schemas.openxmlformats.org/officeDocument/2006/relationships/image" Target="../media/image2.png"/><Relationship Id="rId12" Type="http://schemas.openxmlformats.org/officeDocument/2006/relationships/slide" Target="slide22.xml"/><Relationship Id="rId17" Type="http://schemas.openxmlformats.org/officeDocument/2006/relationships/image" Target="../media/image9.svg"/><Relationship Id="rId2" Type="http://schemas.openxmlformats.org/officeDocument/2006/relationships/notesSlide" Target="../notesSlides/notesSlide17.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13.svg"/><Relationship Id="rId5" Type="http://schemas.openxmlformats.org/officeDocument/2006/relationships/image" Target="../media/image22.svg"/><Relationship Id="rId15" Type="http://schemas.openxmlformats.org/officeDocument/2006/relationships/slide" Target="slide30.xml"/><Relationship Id="rId10" Type="http://schemas.openxmlformats.org/officeDocument/2006/relationships/image" Target="../media/image12.png"/><Relationship Id="rId19"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slide" Target="slide18.xml"/><Relationship Id="rId14" Type="http://schemas.openxmlformats.org/officeDocument/2006/relationships/image" Target="../media/image15.svg"/></Relationships>
</file>

<file path=ppt/slides/_rels/slide1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18" Type="http://schemas.openxmlformats.org/officeDocument/2006/relationships/slide" Target="slide3.xml"/><Relationship Id="rId3" Type="http://schemas.openxmlformats.org/officeDocument/2006/relationships/slide" Target="slide20.xml"/><Relationship Id="rId21" Type="http://schemas.openxmlformats.org/officeDocument/2006/relationships/slide" Target="slide4.xml"/><Relationship Id="rId7" Type="http://schemas.openxmlformats.org/officeDocument/2006/relationships/image" Target="../media/image2.png"/><Relationship Id="rId12" Type="http://schemas.openxmlformats.org/officeDocument/2006/relationships/slide" Target="slide22.xml"/><Relationship Id="rId17" Type="http://schemas.openxmlformats.org/officeDocument/2006/relationships/image" Target="../media/image9.svg"/><Relationship Id="rId2" Type="http://schemas.openxmlformats.org/officeDocument/2006/relationships/notesSlide" Target="../notesSlides/notesSlide18.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13.svg"/><Relationship Id="rId5" Type="http://schemas.openxmlformats.org/officeDocument/2006/relationships/image" Target="../media/image24.svg"/><Relationship Id="rId15" Type="http://schemas.openxmlformats.org/officeDocument/2006/relationships/slide" Target="slide30.xml"/><Relationship Id="rId10" Type="http://schemas.openxmlformats.org/officeDocument/2006/relationships/image" Target="../media/image12.png"/><Relationship Id="rId19" Type="http://schemas.openxmlformats.org/officeDocument/2006/relationships/image" Target="../media/image10.png"/><Relationship Id="rId4" Type="http://schemas.openxmlformats.org/officeDocument/2006/relationships/image" Target="../media/image23.png"/><Relationship Id="rId9" Type="http://schemas.openxmlformats.org/officeDocument/2006/relationships/slide" Target="slide18.xml"/><Relationship Id="rId14" Type="http://schemas.openxmlformats.org/officeDocument/2006/relationships/image" Target="../media/image15.svg"/><Relationship Id="rId22" Type="http://schemas.openxmlformats.org/officeDocument/2006/relationships/slide" Target="slide35.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png"/><Relationship Id="rId18" Type="http://schemas.openxmlformats.org/officeDocument/2006/relationships/image" Target="../media/image14.png"/><Relationship Id="rId26" Type="http://schemas.openxmlformats.org/officeDocument/2006/relationships/slide" Target="slide4.xml"/><Relationship Id="rId3" Type="http://schemas.openxmlformats.org/officeDocument/2006/relationships/slide" Target="slide22.xml"/><Relationship Id="rId21" Type="http://schemas.openxmlformats.org/officeDocument/2006/relationships/image" Target="../media/image8.png"/><Relationship Id="rId7" Type="http://schemas.openxmlformats.org/officeDocument/2006/relationships/image" Target="../media/image18.svg"/><Relationship Id="rId12" Type="http://schemas.openxmlformats.org/officeDocument/2006/relationships/slide" Target="slide9.xml"/><Relationship Id="rId17" Type="http://schemas.openxmlformats.org/officeDocument/2006/relationships/image" Target="../media/image13.svg"/><Relationship Id="rId25" Type="http://schemas.openxmlformats.org/officeDocument/2006/relationships/image" Target="../media/image11.svg"/><Relationship Id="rId2" Type="http://schemas.openxmlformats.org/officeDocument/2006/relationships/notesSlide" Target="../notesSlides/notesSlide19.xml"/><Relationship Id="rId16" Type="http://schemas.openxmlformats.org/officeDocument/2006/relationships/image" Target="../media/image12.png"/><Relationship Id="rId20"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0.svg"/><Relationship Id="rId24" Type="http://schemas.openxmlformats.org/officeDocument/2006/relationships/image" Target="../media/image10.png"/><Relationship Id="rId5" Type="http://schemas.openxmlformats.org/officeDocument/2006/relationships/image" Target="../media/image26.svg"/><Relationship Id="rId15" Type="http://schemas.openxmlformats.org/officeDocument/2006/relationships/slide" Target="slide18.xml"/><Relationship Id="rId23" Type="http://schemas.openxmlformats.org/officeDocument/2006/relationships/slide" Target="slide3.xml"/><Relationship Id="rId10" Type="http://schemas.openxmlformats.org/officeDocument/2006/relationships/image" Target="../media/image29.png"/><Relationship Id="rId19" Type="http://schemas.openxmlformats.org/officeDocument/2006/relationships/image" Target="../media/image15.svg"/><Relationship Id="rId4" Type="http://schemas.openxmlformats.org/officeDocument/2006/relationships/image" Target="../media/image25.png"/><Relationship Id="rId9" Type="http://schemas.openxmlformats.org/officeDocument/2006/relationships/image" Target="../media/image28.svg"/><Relationship Id="rId14" Type="http://schemas.openxmlformats.org/officeDocument/2006/relationships/image" Target="../media/image16.svg"/><Relationship Id="rId22" Type="http://schemas.openxmlformats.org/officeDocument/2006/relationships/image" Target="../media/image9.svg"/><Relationship Id="rId27" Type="http://schemas.openxmlformats.org/officeDocument/2006/relationships/slide" Target="slide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29.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0.xml"/><Relationship Id="rId16" Type="http://schemas.openxmlformats.org/officeDocument/2006/relationships/image" Target="../media/image10.png"/><Relationship Id="rId20"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4.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1.xml"/><Relationship Id="rId16" Type="http://schemas.openxmlformats.org/officeDocument/2006/relationships/image" Target="../media/image10.png"/><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image" Target="../media/image31.png"/><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2.xml"/><Relationship Id="rId16" Type="http://schemas.openxmlformats.org/officeDocument/2006/relationships/image" Target="../media/image10.pn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3.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5.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4.xml"/><Relationship Id="rId16" Type="http://schemas.openxmlformats.org/officeDocument/2006/relationships/hyperlink" Target="https://www.enneagram.ne.jp/about"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5.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1.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25.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6.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5.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6.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26.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7.xml"/><Relationship Id="rId16"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8.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28.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5.svg"/><Relationship Id="rId18" Type="http://schemas.openxmlformats.org/officeDocument/2006/relationships/image" Target="../media/image10.png"/><Relationship Id="rId3" Type="http://schemas.openxmlformats.org/officeDocument/2006/relationships/slide" Target="slide9.xml"/><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slide" Target="slide3.xml"/><Relationship Id="rId2" Type="http://schemas.openxmlformats.org/officeDocument/2006/relationships/notesSlide" Target="../notesSlides/notesSlide29.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2.xml"/><Relationship Id="rId5" Type="http://schemas.openxmlformats.org/officeDocument/2006/relationships/slide" Target="slide35.xml"/><Relationship Id="rId15" Type="http://schemas.openxmlformats.org/officeDocument/2006/relationships/image" Target="../media/image8.png"/><Relationship Id="rId10" Type="http://schemas.openxmlformats.org/officeDocument/2006/relationships/image" Target="../media/image13.svg"/><Relationship Id="rId19" Type="http://schemas.openxmlformats.org/officeDocument/2006/relationships/image" Target="../media/image11.svg"/><Relationship Id="rId4" Type="http://schemas.openxmlformats.org/officeDocument/2006/relationships/slide" Target="slide4.xml"/><Relationship Id="rId9" Type="http://schemas.openxmlformats.org/officeDocument/2006/relationships/image" Target="../media/image12.png"/><Relationship Id="rId1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5.xml"/><Relationship Id="rId4" Type="http://schemas.openxmlformats.org/officeDocument/2006/relationships/slide" Target="slide9.xml"/></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29.xml"/><Relationship Id="rId21" Type="http://schemas.openxmlformats.org/officeDocument/2006/relationships/slide" Target="slide35.xml"/><Relationship Id="rId7" Type="http://schemas.openxmlformats.org/officeDocument/2006/relationships/slide" Target="slide18.xml"/><Relationship Id="rId12" Type="http://schemas.openxmlformats.org/officeDocument/2006/relationships/image" Target="../media/image15.svg"/><Relationship Id="rId17" Type="http://schemas.openxmlformats.org/officeDocument/2006/relationships/image" Target="../media/image10.png"/><Relationship Id="rId2" Type="http://schemas.openxmlformats.org/officeDocument/2006/relationships/notesSlide" Target="../notesSlides/notesSlide30.xml"/><Relationship Id="rId16" Type="http://schemas.openxmlformats.org/officeDocument/2006/relationships/slide" Target="slide3.xml"/><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32.svg"/><Relationship Id="rId10" Type="http://schemas.openxmlformats.org/officeDocument/2006/relationships/slide" Target="slide22.xml"/><Relationship Id="rId19" Type="http://schemas.openxmlformats.org/officeDocument/2006/relationships/slide" Target="slide33.xml"/><Relationship Id="rId4" Type="http://schemas.openxmlformats.org/officeDocument/2006/relationships/slide" Target="slide9.xml"/><Relationship Id="rId9" Type="http://schemas.openxmlformats.org/officeDocument/2006/relationships/image" Target="../media/image13.svg"/><Relationship Id="rId1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slide" Target="slide4.xml"/><Relationship Id="rId3" Type="http://schemas.openxmlformats.org/officeDocument/2006/relationships/image" Target="../media/image33.tiff"/><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slide" Target="slide32.xml"/><Relationship Id="rId2" Type="http://schemas.openxmlformats.org/officeDocument/2006/relationships/notesSlide" Target="../notesSlides/notesSlide31.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slide" Target="slide30.xml"/><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19" Type="http://schemas.openxmlformats.org/officeDocument/2006/relationships/slide" Target="slide35.xml"/><Relationship Id="rId4" Type="http://schemas.openxmlformats.org/officeDocument/2006/relationships/slide" Target="slide8.xml"/><Relationship Id="rId9" Type="http://schemas.openxmlformats.org/officeDocument/2006/relationships/image" Target="../media/image6.png"/><Relationship Id="rId14" Type="http://schemas.openxmlformats.org/officeDocument/2006/relationships/slide" Target="slide3.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4.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33.xml"/><Relationship Id="rId16" Type="http://schemas.openxmlformats.org/officeDocument/2006/relationships/image" Target="../media/image10.png"/><Relationship Id="rId20"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24.xml"/><Relationship Id="rId7" Type="http://schemas.openxmlformats.org/officeDocument/2006/relationships/image" Target="../media/image2.png"/><Relationship Id="rId12" Type="http://schemas.openxmlformats.org/officeDocument/2006/relationships/image" Target="../media/image7.svg"/><Relationship Id="rId17" Type="http://schemas.openxmlformats.org/officeDocument/2006/relationships/image" Target="../media/image10.png"/><Relationship Id="rId2" Type="http://schemas.openxmlformats.org/officeDocument/2006/relationships/notesSlide" Target="../notesSlides/notesSlide36.xml"/><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6.png"/><Relationship Id="rId5" Type="http://schemas.openxmlformats.org/officeDocument/2006/relationships/slide" Target="slide35.xml"/><Relationship Id="rId1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slide" Target="slide4.xml"/><Relationship Id="rId9" Type="http://schemas.openxmlformats.org/officeDocument/2006/relationships/image" Target="../media/image4.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5.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6.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8.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10.xml"/><Relationship Id="rId3" Type="http://schemas.openxmlformats.org/officeDocument/2006/relationships/slide" Target="slide9.xml"/><Relationship Id="rId21" Type="http://schemas.openxmlformats.org/officeDocument/2006/relationships/slide" Target="slide35.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9.xml"/><Relationship Id="rId16" Type="http://schemas.openxmlformats.org/officeDocument/2006/relationships/image" Target="../media/image10.pn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3.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21.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0C6EC-CDDF-4F68-80E4-A480A5EFDD4B}"/>
              </a:ext>
            </a:extLst>
          </p:cNvPr>
          <p:cNvSpPr>
            <a:spLocks noGrp="1"/>
          </p:cNvSpPr>
          <p:nvPr>
            <p:ph type="ctrTitle"/>
          </p:nvPr>
        </p:nvSpPr>
        <p:spPr/>
        <p:txBody>
          <a:bodyPr/>
          <a:lstStyle/>
          <a:p>
            <a:r>
              <a:rPr kumimoji="1" lang="ja-JP" altLang="en-US"/>
              <a:t>画面シナリオ</a:t>
            </a:r>
          </a:p>
        </p:txBody>
      </p:sp>
      <p:sp>
        <p:nvSpPr>
          <p:cNvPr id="3" name="字幕 2">
            <a:extLst>
              <a:ext uri="{FF2B5EF4-FFF2-40B4-BE49-F238E27FC236}">
                <a16:creationId xmlns:a16="http://schemas.microsoft.com/office/drawing/2014/main" id="{458D22D0-DB81-44BA-BE51-ED7D04CD5F45}"/>
              </a:ext>
            </a:extLst>
          </p:cNvPr>
          <p:cNvSpPr>
            <a:spLocks noGrp="1"/>
          </p:cNvSpPr>
          <p:nvPr>
            <p:ph type="subTitle" idx="1"/>
          </p:nvPr>
        </p:nvSpPr>
        <p:spPr/>
        <p:txBody>
          <a:bodyPr/>
          <a:lstStyle/>
          <a:p>
            <a:r>
              <a:rPr kumimoji="1" lang="en-US" altLang="ja-JP" dirty="0"/>
              <a:t>G2</a:t>
            </a:r>
            <a:endParaRPr kumimoji="1" lang="ja-JP" altLang="en-US"/>
          </a:p>
        </p:txBody>
      </p:sp>
    </p:spTree>
    <p:extLst>
      <p:ext uri="{BB962C8B-B14F-4D97-AF65-F5344CB8AC3E}">
        <p14:creationId xmlns:p14="http://schemas.microsoft.com/office/powerpoint/2010/main" val="7672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742937289"/>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pPr algn="ctr"/>
                      <a:r>
                        <a:rPr kumimoji="1" lang="ja-JP" altLang="en-US" b="1" dirty="0">
                          <a:solidFill>
                            <a:schemeClr val="tx1"/>
                          </a:solidFill>
                        </a:rPr>
                        <a:t>ニックネーム</a:t>
                      </a:r>
                      <a:endParaRPr kumimoji="1" lang="en-US" altLang="ja-JP"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algn="ctr"/>
                      <a:r>
                        <a:rPr kumimoji="1" lang="ja-JP" altLang="en-US" b="0" dirty="0">
                          <a:solidFill>
                            <a:schemeClr val="tx1"/>
                          </a:solidFill>
                        </a:rPr>
                        <a:t>ニックネーム１</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algn="ctr"/>
                      <a:r>
                        <a:rPr kumimoji="1" lang="ja-JP" altLang="en-US" b="0" dirty="0">
                          <a:solidFill>
                            <a:schemeClr val="tx1"/>
                          </a:solidFill>
                        </a:rPr>
                        <a:t>ニックネーム２</a:t>
                      </a:r>
                      <a:endParaRPr kumimoji="1" lang="en-US" altLang="ja-JP"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algn="ctr"/>
                      <a:r>
                        <a:rPr kumimoji="1" lang="ja-JP" altLang="en-US" b="0" dirty="0">
                          <a:solidFill>
                            <a:schemeClr val="tx1"/>
                          </a:solidFill>
                        </a:rPr>
                        <a:t>ニックネーム３</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algn="ctr"/>
                      <a:r>
                        <a:rPr kumimoji="1" lang="ja-JP" altLang="en-US" b="0" dirty="0">
                          <a:solidFill>
                            <a:schemeClr val="tx1"/>
                          </a:solidFill>
                        </a:rPr>
                        <a:t>ニックネーム４</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ext uri="{D42A27DB-BD31-4B8C-83A1-F6EECF244321}">
                <p14:modId xmlns:p14="http://schemas.microsoft.com/office/powerpoint/2010/main" val="974135308"/>
              </p:ext>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pPr algn="ctr"/>
                      <a:r>
                        <a:rPr kumimoji="1" lang="ja-JP" altLang="en-US" b="1"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 name="タイトル 1">
            <a:extLst>
              <a:ext uri="{FF2B5EF4-FFF2-40B4-BE49-F238E27FC236}">
                <a16:creationId xmlns:a16="http://schemas.microsoft.com/office/drawing/2014/main" id="{8FC62F09-F809-804D-902D-8F1562353797}"/>
              </a:ext>
            </a:extLst>
          </p:cNvPr>
          <p:cNvSpPr>
            <a:spLocks noGrp="1"/>
          </p:cNvSpPr>
          <p:nvPr>
            <p:ph type="title"/>
          </p:nvPr>
        </p:nvSpPr>
        <p:spPr/>
        <p:txBody>
          <a:bodyPr>
            <a:normAutofit fontScale="90000"/>
          </a:bodyPr>
          <a:lstStyle/>
          <a:p>
            <a:r>
              <a:rPr kumimoji="1" lang="ja-JP" altLang="en-US"/>
              <a:t>自己分析一覧</a:t>
            </a:r>
            <a:r>
              <a:rPr kumimoji="1" lang="en-US" altLang="ja-JP" dirty="0"/>
              <a:t>1</a:t>
            </a:r>
            <a:endParaRPr kumimoji="1" lang="ja-JP" altLang="en-US"/>
          </a:p>
        </p:txBody>
      </p:sp>
      <p:grpSp>
        <p:nvGrpSpPr>
          <p:cNvPr id="49" name="グループ化 48">
            <a:extLst>
              <a:ext uri="{FF2B5EF4-FFF2-40B4-BE49-F238E27FC236}">
                <a16:creationId xmlns:a16="http://schemas.microsoft.com/office/drawing/2014/main" id="{27AFBDD2-6DED-DC4E-80EA-77C1EAF2EF4A}"/>
              </a:ext>
            </a:extLst>
          </p:cNvPr>
          <p:cNvGrpSpPr/>
          <p:nvPr/>
        </p:nvGrpSpPr>
        <p:grpSpPr>
          <a:xfrm>
            <a:off x="753122" y="803225"/>
            <a:ext cx="10990555" cy="1440667"/>
            <a:chOff x="-577185" y="212908"/>
            <a:chExt cx="7805474" cy="1688893"/>
          </a:xfrm>
        </p:grpSpPr>
        <p:pic>
          <p:nvPicPr>
            <p:cNvPr id="50" name="グラフィックス 49" descr="自宅">
              <a:hlinkClick r:id="rId3" action="ppaction://hlinksldjump"/>
              <a:extLst>
                <a:ext uri="{FF2B5EF4-FFF2-40B4-BE49-F238E27FC236}">
                  <a16:creationId xmlns:a16="http://schemas.microsoft.com/office/drawing/2014/main" id="{299209B7-EE99-9143-A39C-4570E7AB34D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1" name="グラフィックス 50" descr="ユーザー">
              <a:hlinkClick r:id="rId6" action="ppaction://hlinksldjump"/>
              <a:extLst>
                <a:ext uri="{FF2B5EF4-FFF2-40B4-BE49-F238E27FC236}">
                  <a16:creationId xmlns:a16="http://schemas.microsoft.com/office/drawing/2014/main" id="{0AAF502E-D85A-784F-8030-7983DCCB2FE8}"/>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52" name="グラフィックス 51" descr="封筒">
              <a:hlinkClick r:id="rId9" action="ppaction://hlinksldjump"/>
              <a:extLst>
                <a:ext uri="{FF2B5EF4-FFF2-40B4-BE49-F238E27FC236}">
                  <a16:creationId xmlns:a16="http://schemas.microsoft.com/office/drawing/2014/main" id="{3841454C-2F09-6046-962A-9E0CC21D845F}"/>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53" name="グラフィックス 52" descr="鉛筆">
              <a:hlinkClick r:id="rId12" action="ppaction://hlinksldjump"/>
              <a:extLst>
                <a:ext uri="{FF2B5EF4-FFF2-40B4-BE49-F238E27FC236}">
                  <a16:creationId xmlns:a16="http://schemas.microsoft.com/office/drawing/2014/main" id="{A12756CB-0F35-7F4A-81F2-5F7E997C21F9}"/>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54" name="グラフィックス 53" descr="共有">
              <a:hlinkClick r:id="rId15" action="ppaction://hlinksldjump"/>
              <a:extLst>
                <a:ext uri="{FF2B5EF4-FFF2-40B4-BE49-F238E27FC236}">
                  <a16:creationId xmlns:a16="http://schemas.microsoft.com/office/drawing/2014/main" id="{5197819A-5032-934D-AA48-BB72609CF35D}"/>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BEAFF84C-2710-3D4B-A683-0874419842B9}"/>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1BB2D62-F869-DF49-8411-1BD2F4AECF2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0B5F9868-3F38-9348-9FE0-0C16AB59287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1A54E843-C6DD-ED43-8530-F17FC6F35C2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5B4D45B9-9ABA-E040-A969-AADA40E4B8D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hlinkClick r:id="rId18" action="ppaction://hlinksldjump"/>
            <a:extLst>
              <a:ext uri="{FF2B5EF4-FFF2-40B4-BE49-F238E27FC236}">
                <a16:creationId xmlns:a16="http://schemas.microsoft.com/office/drawing/2014/main" id="{EA3A4A3D-A3BB-4A50-84F9-3C7A802A244E}"/>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1" name="テキスト ボックス 30">
            <a:hlinkClick r:id="rId19" action="ppaction://hlinksldjump"/>
            <a:extLst>
              <a:ext uri="{FF2B5EF4-FFF2-40B4-BE49-F238E27FC236}">
                <a16:creationId xmlns:a16="http://schemas.microsoft.com/office/drawing/2014/main" id="{3808A917-BFEA-44A2-95BB-792C0150A850}"/>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20329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0107B-D0F6-2941-B4CF-D13FBAAFB88C}"/>
              </a:ext>
            </a:extLst>
          </p:cNvPr>
          <p:cNvSpPr>
            <a:spLocks noGrp="1"/>
          </p:cNvSpPr>
          <p:nvPr>
            <p:ph type="title"/>
          </p:nvPr>
        </p:nvSpPr>
        <p:spPr/>
        <p:txBody>
          <a:bodyPr>
            <a:normAutofit fontScale="90000"/>
          </a:bodyPr>
          <a:lstStyle/>
          <a:p>
            <a:r>
              <a:rPr kumimoji="1" lang="ja-JP" altLang="en-US"/>
              <a:t>トップページ</a:t>
            </a:r>
            <a:r>
              <a:rPr kumimoji="1" lang="en-US" altLang="ja-JP" dirty="0"/>
              <a:t>(</a:t>
            </a:r>
            <a:r>
              <a:rPr kumimoji="1" lang="ja-JP" altLang="en-US"/>
              <a:t>管理者</a:t>
            </a:r>
            <a:r>
              <a:rPr kumimoji="1" lang="en-US" altLang="ja-JP" dirty="0"/>
              <a:t>)</a:t>
            </a:r>
            <a:endParaRPr kumimoji="1" lang="ja-JP" altLang="en-US"/>
          </a:p>
        </p:txBody>
      </p:sp>
      <p:grpSp>
        <p:nvGrpSpPr>
          <p:cNvPr id="41" name="グループ化 40">
            <a:extLst>
              <a:ext uri="{FF2B5EF4-FFF2-40B4-BE49-F238E27FC236}">
                <a16:creationId xmlns:a16="http://schemas.microsoft.com/office/drawing/2014/main" id="{CA11BB26-244E-0A45-A11C-D17EBCD40278}"/>
              </a:ext>
            </a:extLst>
          </p:cNvPr>
          <p:cNvGrpSpPr/>
          <p:nvPr/>
        </p:nvGrpSpPr>
        <p:grpSpPr>
          <a:xfrm>
            <a:off x="600722" y="650825"/>
            <a:ext cx="10990555" cy="1440667"/>
            <a:chOff x="-577185" y="212908"/>
            <a:chExt cx="7805474" cy="1688893"/>
          </a:xfrm>
        </p:grpSpPr>
        <p:pic>
          <p:nvPicPr>
            <p:cNvPr id="42" name="グラフィックス 41" descr="自宅">
              <a:hlinkClick r:id="rId3" action="ppaction://hlinksldjump"/>
              <a:extLst>
                <a:ext uri="{FF2B5EF4-FFF2-40B4-BE49-F238E27FC236}">
                  <a16:creationId xmlns:a16="http://schemas.microsoft.com/office/drawing/2014/main" id="{F975AD34-1511-E54B-A23E-F04FAB8F5D16}"/>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43" name="グラフィックス 42" descr="ユーザー">
              <a:hlinkClick r:id="rId6" action="ppaction://hlinksldjump"/>
              <a:extLst>
                <a:ext uri="{FF2B5EF4-FFF2-40B4-BE49-F238E27FC236}">
                  <a16:creationId xmlns:a16="http://schemas.microsoft.com/office/drawing/2014/main" id="{81D52608-A941-B140-B99D-48465F72035E}"/>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44" name="グラフィックス 43" descr="封筒">
              <a:hlinkClick r:id="rId9" action="ppaction://hlinksldjump"/>
              <a:extLst>
                <a:ext uri="{FF2B5EF4-FFF2-40B4-BE49-F238E27FC236}">
                  <a16:creationId xmlns:a16="http://schemas.microsoft.com/office/drawing/2014/main" id="{A90E50F1-AF91-814B-AD1C-36B0DA564150}"/>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45" name="グラフィックス 44" descr="鉛筆">
              <a:hlinkClick r:id="rId12" action="ppaction://hlinksldjump"/>
              <a:extLst>
                <a:ext uri="{FF2B5EF4-FFF2-40B4-BE49-F238E27FC236}">
                  <a16:creationId xmlns:a16="http://schemas.microsoft.com/office/drawing/2014/main" id="{A24A3001-1EC9-EB41-9424-C8CE57FAA051}"/>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46" name="グラフィックス 45" descr="共有">
              <a:hlinkClick r:id="rId15" action="ppaction://hlinksldjump"/>
              <a:extLst>
                <a:ext uri="{FF2B5EF4-FFF2-40B4-BE49-F238E27FC236}">
                  <a16:creationId xmlns:a16="http://schemas.microsoft.com/office/drawing/2014/main" id="{D5DEA977-1B4B-914D-9862-D612B38C5A8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F2D4A08-CA20-E448-8867-FBC897E56BE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t>HOME</a:t>
              </a:r>
              <a:endParaRPr kumimoji="1" lang="ja-JP" altLang="en-US" dirty="0"/>
            </a:p>
          </p:txBody>
        </p:sp>
        <p:sp>
          <p:nvSpPr>
            <p:cNvPr id="48" name="テキスト ボックス 47">
              <a:extLst>
                <a:ext uri="{FF2B5EF4-FFF2-40B4-BE49-F238E27FC236}">
                  <a16:creationId xmlns:a16="http://schemas.microsoft.com/office/drawing/2014/main" id="{BEFDD480-0177-5849-84E9-5B51A39C814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9" name="テキスト ボックス 48">
              <a:extLst>
                <a:ext uri="{FF2B5EF4-FFF2-40B4-BE49-F238E27FC236}">
                  <a16:creationId xmlns:a16="http://schemas.microsoft.com/office/drawing/2014/main" id="{11A12AD3-8F3F-A44B-AB5D-B7289CE8622E}"/>
                </a:ext>
              </a:extLst>
            </p:cNvPr>
            <p:cNvSpPr txBox="1"/>
            <p:nvPr/>
          </p:nvSpPr>
          <p:spPr>
            <a:xfrm>
              <a:off x="2693533" y="1144108"/>
              <a:ext cx="1149965" cy="432968"/>
            </a:xfrm>
            <a:prstGeom prst="rect">
              <a:avLst/>
            </a:prstGeom>
            <a:noFill/>
          </p:spPr>
          <p:txBody>
            <a:bodyPr wrap="square" rtlCol="0">
              <a:spAutoFit/>
            </a:bodyPr>
            <a:lstStyle/>
            <a:p>
              <a:pPr algn="ctr"/>
              <a:r>
                <a:rPr kumimoji="1" lang="en-US" altLang="ja-JP"/>
                <a:t>E-BLAST</a:t>
              </a:r>
              <a:endParaRPr kumimoji="1" lang="ja-JP" altLang="en-US"/>
            </a:p>
          </p:txBody>
        </p:sp>
        <p:sp>
          <p:nvSpPr>
            <p:cNvPr id="50" name="テキスト ボックス 49">
              <a:extLst>
                <a:ext uri="{FF2B5EF4-FFF2-40B4-BE49-F238E27FC236}">
                  <a16:creationId xmlns:a16="http://schemas.microsoft.com/office/drawing/2014/main" id="{B77CC34A-1AFC-874B-BF6A-98708A5B0C1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AA97F8DF-2EF2-0D45-A3F5-1B740DCE412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extLst>
              <a:ext uri="{FF2B5EF4-FFF2-40B4-BE49-F238E27FC236}">
                <a16:creationId xmlns:a16="http://schemas.microsoft.com/office/drawing/2014/main" id="{DFF3E5B8-B9A7-4CE6-A880-DAEFB2505298}"/>
              </a:ext>
            </a:extLst>
          </p:cNvPr>
          <p:cNvSpPr txBox="1"/>
          <p:nvPr/>
        </p:nvSpPr>
        <p:spPr>
          <a:xfrm>
            <a:off x="339776" y="2165921"/>
            <a:ext cx="9558817" cy="707886"/>
          </a:xfrm>
          <a:prstGeom prst="rect">
            <a:avLst/>
          </a:prstGeom>
          <a:noFill/>
        </p:spPr>
        <p:txBody>
          <a:bodyPr wrap="square" rtlCol="0">
            <a:spAutoFit/>
          </a:bodyPr>
          <a:lstStyle/>
          <a:p>
            <a:r>
              <a:rPr kumimoji="1" lang="ja-JP" altLang="en-US" sz="4000" dirty="0"/>
              <a:t>管理者のトップページ</a:t>
            </a:r>
          </a:p>
        </p:txBody>
      </p:sp>
      <p:sp>
        <p:nvSpPr>
          <p:cNvPr id="31" name="テキスト ボックス 30">
            <a:extLst>
              <a:ext uri="{FF2B5EF4-FFF2-40B4-BE49-F238E27FC236}">
                <a16:creationId xmlns:a16="http://schemas.microsoft.com/office/drawing/2014/main" id="{0C4B5637-A7C5-461B-A6FD-9A207154BBD5}"/>
              </a:ext>
            </a:extLst>
          </p:cNvPr>
          <p:cNvSpPr txBox="1"/>
          <p:nvPr/>
        </p:nvSpPr>
        <p:spPr>
          <a:xfrm>
            <a:off x="490187" y="3293585"/>
            <a:ext cx="4481513" cy="2031325"/>
          </a:xfrm>
          <a:prstGeom prst="rect">
            <a:avLst/>
          </a:prstGeom>
          <a:noFill/>
        </p:spPr>
        <p:txBody>
          <a:bodyPr wrap="square" rtlCol="0">
            <a:spAutoFit/>
          </a:bodyPr>
          <a:lstStyle/>
          <a:p>
            <a:r>
              <a:rPr kumimoji="1" lang="ja-JP" altLang="en-US" dirty="0"/>
              <a:t>通報されたアカウント</a:t>
            </a:r>
            <a:endParaRPr kumimoji="1" lang="en-US" altLang="ja-JP" dirty="0"/>
          </a:p>
          <a:p>
            <a:endParaRPr kumimoji="1" lang="en-US" altLang="ja-JP" dirty="0"/>
          </a:p>
          <a:p>
            <a:r>
              <a:rPr kumimoji="1" lang="ja-JP" altLang="en-US" dirty="0"/>
              <a:t>ニックネーム</a:t>
            </a:r>
            <a:r>
              <a:rPr kumimoji="1" lang="en-US" altLang="ja-JP" dirty="0"/>
              <a:t>1</a:t>
            </a:r>
            <a:r>
              <a:rPr kumimoji="1" lang="ja-JP" altLang="en-US" dirty="0"/>
              <a:t>　　フリースペース内容</a:t>
            </a:r>
            <a:endParaRPr kumimoji="1" lang="en-US" altLang="ja-JP" dirty="0"/>
          </a:p>
          <a:p>
            <a:r>
              <a:rPr kumimoji="1" lang="ja-JP" altLang="en-US" dirty="0"/>
              <a:t>ニックネーム</a:t>
            </a:r>
            <a:r>
              <a:rPr kumimoji="1" lang="en-US" altLang="ja-JP" dirty="0"/>
              <a:t>2</a:t>
            </a:r>
            <a:r>
              <a:rPr kumimoji="1" lang="ja-JP" altLang="en-US" dirty="0"/>
              <a:t>　　フリースペース内容</a:t>
            </a:r>
            <a:endParaRPr kumimoji="1" lang="en-US" altLang="ja-JP" dirty="0"/>
          </a:p>
          <a:p>
            <a:r>
              <a:rPr kumimoji="1" lang="ja-JP" altLang="en-US" dirty="0"/>
              <a:t>ニックネーム</a:t>
            </a:r>
            <a:r>
              <a:rPr kumimoji="1" lang="en-US" altLang="ja-JP" dirty="0"/>
              <a:t>3</a:t>
            </a:r>
            <a:r>
              <a:rPr kumimoji="1" lang="ja-JP" altLang="en-US" dirty="0"/>
              <a:t>　　フリースペース内容</a:t>
            </a:r>
            <a:endParaRPr kumimoji="1" lang="en-US" altLang="ja-JP" dirty="0"/>
          </a:p>
          <a:p>
            <a:r>
              <a:rPr kumimoji="1" lang="ja-JP" altLang="en-US" dirty="0"/>
              <a:t>ニックネーム</a:t>
            </a:r>
            <a:r>
              <a:rPr kumimoji="1" lang="en-US" altLang="ja-JP" dirty="0"/>
              <a:t>4</a:t>
            </a:r>
            <a:r>
              <a:rPr kumimoji="1" lang="ja-JP" altLang="en-US" dirty="0"/>
              <a:t>　　フリースペース内容</a:t>
            </a:r>
            <a:endParaRPr kumimoji="1" lang="en-US" altLang="ja-JP" dirty="0"/>
          </a:p>
          <a:p>
            <a:r>
              <a:rPr kumimoji="1" lang="ja-JP" altLang="en-US" dirty="0"/>
              <a:t>ニックネーム</a:t>
            </a:r>
            <a:r>
              <a:rPr kumimoji="1" lang="en-US" altLang="ja-JP" dirty="0"/>
              <a:t>5</a:t>
            </a:r>
            <a:r>
              <a:rPr kumimoji="1" lang="ja-JP" altLang="en-US" dirty="0"/>
              <a:t>　　フリースペース内容</a:t>
            </a:r>
            <a:endParaRPr kumimoji="1" lang="en-US" altLang="ja-JP" dirty="0"/>
          </a:p>
        </p:txBody>
      </p:sp>
    </p:spTree>
    <p:extLst>
      <p:ext uri="{BB962C8B-B14F-4D97-AF65-F5344CB8AC3E}">
        <p14:creationId xmlns:p14="http://schemas.microsoft.com/office/powerpoint/2010/main" val="62238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このユーザーを削除しますか？</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5"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6"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a:t>ユーザー削除</a:t>
            </a:r>
            <a:r>
              <a:rPr kumimoji="1" lang="en-US" altLang="ja-JP" sz="1000" kern="120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endParaRPr lang="ja-JP" altLang="ja-JP">
              <a:effectLst/>
            </a:endParaRPr>
          </a:p>
        </p:txBody>
      </p:sp>
      <p:grpSp>
        <p:nvGrpSpPr>
          <p:cNvPr id="21" name="グループ化 20">
            <a:extLst>
              <a:ext uri="{FF2B5EF4-FFF2-40B4-BE49-F238E27FC236}">
                <a16:creationId xmlns:a16="http://schemas.microsoft.com/office/drawing/2014/main" id="{BEB0940F-F1DF-8C49-AC4E-C273A088F1FE}"/>
              </a:ext>
            </a:extLst>
          </p:cNvPr>
          <p:cNvGrpSpPr/>
          <p:nvPr/>
        </p:nvGrpSpPr>
        <p:grpSpPr>
          <a:xfrm>
            <a:off x="600722" y="650825"/>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2CACAC67-F397-B641-B168-1CCC8C80462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4" name="グラフィックス 23" descr="ユーザー">
              <a:hlinkClick r:id="rId10" action="ppaction://hlinksldjump"/>
              <a:extLst>
                <a:ext uri="{FF2B5EF4-FFF2-40B4-BE49-F238E27FC236}">
                  <a16:creationId xmlns:a16="http://schemas.microsoft.com/office/drawing/2014/main" id="{D519391D-3479-BE47-ADF2-65857544385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6" name="グラフィックス 25" descr="封筒">
              <a:hlinkClick r:id="rId13" action="ppaction://hlinksldjump"/>
              <a:extLst>
                <a:ext uri="{FF2B5EF4-FFF2-40B4-BE49-F238E27FC236}">
                  <a16:creationId xmlns:a16="http://schemas.microsoft.com/office/drawing/2014/main" id="{C7B52E90-E435-3648-85A7-EE825FAF0D4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7" name="グラフィックス 26" descr="鉛筆">
              <a:hlinkClick r:id="rId16" action="ppaction://hlinksldjump"/>
              <a:extLst>
                <a:ext uri="{FF2B5EF4-FFF2-40B4-BE49-F238E27FC236}">
                  <a16:creationId xmlns:a16="http://schemas.microsoft.com/office/drawing/2014/main" id="{5C8CFD0D-39FC-4044-93D5-6DF277068E7B}"/>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8" name="グラフィックス 27" descr="共有">
              <a:hlinkClick r:id="rId19" action="ppaction://hlinksldjump"/>
              <a:extLst>
                <a:ext uri="{FF2B5EF4-FFF2-40B4-BE49-F238E27FC236}">
                  <a16:creationId xmlns:a16="http://schemas.microsoft.com/office/drawing/2014/main" id="{96E02AD7-8A31-B043-98C2-5DCD717527E0}"/>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39A1D757-FFAB-0D45-A109-0778C81E41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4" name="テキスト ボックス 43">
              <a:extLst>
                <a:ext uri="{FF2B5EF4-FFF2-40B4-BE49-F238E27FC236}">
                  <a16:creationId xmlns:a16="http://schemas.microsoft.com/office/drawing/2014/main" id="{BC381E5C-FAF7-0D4E-9CCA-DE194BD224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6" name="テキスト ボックス 45">
              <a:extLst>
                <a:ext uri="{FF2B5EF4-FFF2-40B4-BE49-F238E27FC236}">
                  <a16:creationId xmlns:a16="http://schemas.microsoft.com/office/drawing/2014/main" id="{D476B5FF-2C93-5343-B007-982B609AAEF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7" name="テキスト ボックス 46">
              <a:extLst>
                <a:ext uri="{FF2B5EF4-FFF2-40B4-BE49-F238E27FC236}">
                  <a16:creationId xmlns:a16="http://schemas.microsoft.com/office/drawing/2014/main" id="{5226FEF6-4604-8D42-9A1D-0C59A09DB4C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extLst>
              <a:ext uri="{FF2B5EF4-FFF2-40B4-BE49-F238E27FC236}">
                <a16:creationId xmlns:a16="http://schemas.microsoft.com/office/drawing/2014/main" id="{2CD21120-F5E9-4D3A-B458-4CAC7841C5CD}"/>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754227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141231" y="2813976"/>
            <a:ext cx="6684067" cy="584775"/>
          </a:xfrm>
          <a:prstGeom prst="rect">
            <a:avLst/>
          </a:prstGeom>
          <a:solidFill>
            <a:schemeClr val="bg1"/>
          </a:solidFill>
        </p:spPr>
        <p:txBody>
          <a:bodyPr wrap="square" rtlCol="0">
            <a:spAutoFit/>
          </a:bodyPr>
          <a:lstStyle/>
          <a:p>
            <a:pPr algn="ctr"/>
            <a:r>
              <a:rPr kumimoji="1" lang="ja-JP" altLang="en-US" sz="3200" b="1" dirty="0"/>
              <a:t>削除しました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a:xfrm>
            <a:off x="0" y="0"/>
            <a:ext cx="1671484" cy="157315"/>
          </a:xfrm>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dirty="0"/>
              <a:t>ユーザー削除確認画面</a:t>
            </a:r>
            <a:r>
              <a:rPr kumimoji="1" lang="en-US" altLang="ja-JP" sz="1000" kern="1200" dirty="0">
                <a:solidFill>
                  <a:schemeClr val="tx1"/>
                </a:solidFill>
                <a:effectLst/>
                <a:latin typeface="+mj-lt"/>
                <a:ea typeface="+mj-ea"/>
                <a:cs typeface="+mj-cs"/>
              </a:rPr>
              <a:t>(</a:t>
            </a:r>
            <a:r>
              <a:rPr kumimoji="1" lang="ja-JP" altLang="ja-JP"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endParaRPr lang="ja-JP" altLang="ja-JP" dirty="0">
              <a:effectLst/>
            </a:endParaRPr>
          </a:p>
        </p:txBody>
      </p:sp>
      <p:grpSp>
        <p:nvGrpSpPr>
          <p:cNvPr id="19" name="グループ化 18">
            <a:extLst>
              <a:ext uri="{FF2B5EF4-FFF2-40B4-BE49-F238E27FC236}">
                <a16:creationId xmlns:a16="http://schemas.microsoft.com/office/drawing/2014/main" id="{09E8E348-7AE5-8946-9E58-D9E1D33B58A5}"/>
              </a:ext>
            </a:extLst>
          </p:cNvPr>
          <p:cNvGrpSpPr/>
          <p:nvPr/>
        </p:nvGrpSpPr>
        <p:grpSpPr>
          <a:xfrm>
            <a:off x="600722" y="650825"/>
            <a:ext cx="10990555" cy="1440667"/>
            <a:chOff x="-577185" y="212908"/>
            <a:chExt cx="7805474" cy="1688893"/>
          </a:xfrm>
        </p:grpSpPr>
        <p:pic>
          <p:nvPicPr>
            <p:cNvPr id="21" name="グラフィックス 20" descr="自宅">
              <a:hlinkClick r:id="rId3" action="ppaction://hlinksldjump"/>
              <a:extLst>
                <a:ext uri="{FF2B5EF4-FFF2-40B4-BE49-F238E27FC236}">
                  <a16:creationId xmlns:a16="http://schemas.microsoft.com/office/drawing/2014/main" id="{40D232F1-E980-F34A-BA17-F4519D4EE89A}"/>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2" name="グラフィックス 21" descr="ユーザー">
              <a:hlinkClick r:id="rId6" action="ppaction://hlinksldjump"/>
              <a:extLst>
                <a:ext uri="{FF2B5EF4-FFF2-40B4-BE49-F238E27FC236}">
                  <a16:creationId xmlns:a16="http://schemas.microsoft.com/office/drawing/2014/main" id="{1C6C4DC7-5BD9-D54F-BB57-57CB85425C66}"/>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4" name="グラフィックス 23" descr="封筒">
              <a:hlinkClick r:id="rId9" action="ppaction://hlinksldjump"/>
              <a:extLst>
                <a:ext uri="{FF2B5EF4-FFF2-40B4-BE49-F238E27FC236}">
                  <a16:creationId xmlns:a16="http://schemas.microsoft.com/office/drawing/2014/main" id="{D5D7E30A-98F0-9748-BA7C-1A5FED69DE35}"/>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6" name="グラフィックス 25" descr="鉛筆">
              <a:hlinkClick r:id="rId12" action="ppaction://hlinksldjump"/>
              <a:extLst>
                <a:ext uri="{FF2B5EF4-FFF2-40B4-BE49-F238E27FC236}">
                  <a16:creationId xmlns:a16="http://schemas.microsoft.com/office/drawing/2014/main" id="{704F8614-5ABA-3F42-8CC0-2997638B8AB7}"/>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7" name="グラフィックス 26" descr="共有">
              <a:hlinkClick r:id="rId15" action="ppaction://hlinksldjump"/>
              <a:extLst>
                <a:ext uri="{FF2B5EF4-FFF2-40B4-BE49-F238E27FC236}">
                  <a16:creationId xmlns:a16="http://schemas.microsoft.com/office/drawing/2014/main" id="{4ABB9295-A80F-3344-B551-5278386F7439}"/>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0E73E757-28C3-C445-835B-CAAAE0315FF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23FA63B9-4225-9145-8E60-12BA6147385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8A244949-05D2-3B4F-AD00-A48288F5E4D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2E9FCDFF-3577-B147-A757-59F0342F3D8D}"/>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BDDDF39C-9771-4E21-9B15-9825DB2C4544}"/>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
        <p:nvSpPr>
          <p:cNvPr id="30" name="角丸四角形 20">
            <a:hlinkClick r:id="rId18" action="ppaction://hlinksldjump"/>
            <a:extLst>
              <a:ext uri="{FF2B5EF4-FFF2-40B4-BE49-F238E27FC236}">
                <a16:creationId xmlns:a16="http://schemas.microsoft.com/office/drawing/2014/main" id="{F213F584-211A-4087-9404-3ACBEDE1259E}"/>
              </a:ext>
            </a:extLst>
          </p:cNvPr>
          <p:cNvSpPr/>
          <p:nvPr/>
        </p:nvSpPr>
        <p:spPr>
          <a:xfrm>
            <a:off x="1546322" y="3576483"/>
            <a:ext cx="182880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Tree>
    <p:extLst>
      <p:ext uri="{BB962C8B-B14F-4D97-AF65-F5344CB8AC3E}">
        <p14:creationId xmlns:p14="http://schemas.microsoft.com/office/powerpoint/2010/main" val="144412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pic>
        <p:nvPicPr>
          <p:cNvPr id="5" name="グラフィックス 4" descr="送信">
            <a:hlinkClick r:id="rId3" action="ppaction://hlinksldjump"/>
            <a:extLst>
              <a:ext uri="{FF2B5EF4-FFF2-40B4-BE49-F238E27FC236}">
                <a16:creationId xmlns:a16="http://schemas.microsoft.com/office/drawing/2014/main" id="{419C6C62-10C1-4893-85A7-A6DB66B09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3777" y="1763026"/>
            <a:ext cx="778026" cy="778026"/>
          </a:xfrm>
          <a:prstGeom prst="rect">
            <a:avLst/>
          </a:prstGeom>
        </p:spPr>
      </p:pic>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54269298"/>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6"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6"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17" name="テキスト ボックス 16">
            <a:extLst>
              <a:ext uri="{FF2B5EF4-FFF2-40B4-BE49-F238E27FC236}">
                <a16:creationId xmlns:a16="http://schemas.microsoft.com/office/drawing/2014/main" id="{330AEA0D-1688-4C76-ACD8-A16727ACC96A}"/>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sp>
        <p:nvSpPr>
          <p:cNvPr id="3" name="タイトル 2">
            <a:extLst>
              <a:ext uri="{FF2B5EF4-FFF2-40B4-BE49-F238E27FC236}">
                <a16:creationId xmlns:a16="http://schemas.microsoft.com/office/drawing/2014/main" id="{61BC2AB9-B5A3-8D4B-B95F-89E2330166A4}"/>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a:t>一斉連絡</a:t>
            </a:r>
            <a:r>
              <a:rPr kumimoji="1" lang="ja-JP" altLang="en-US"/>
              <a:t>送信画面</a:t>
            </a:r>
            <a:r>
              <a:rPr kumimoji="1" lang="en-US" altLang="ja-JP" sz="1000" kern="120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endParaRPr lang="ja-JP" altLang="ja-JP">
              <a:effectLst/>
            </a:endParaRPr>
          </a:p>
        </p:txBody>
      </p:sp>
      <p:grpSp>
        <p:nvGrpSpPr>
          <p:cNvPr id="19" name="グループ化 18">
            <a:extLst>
              <a:ext uri="{FF2B5EF4-FFF2-40B4-BE49-F238E27FC236}">
                <a16:creationId xmlns:a16="http://schemas.microsoft.com/office/drawing/2014/main" id="{FDF3A794-4A0C-4A41-9A25-5DA4F170A9F4}"/>
              </a:ext>
            </a:extLst>
          </p:cNvPr>
          <p:cNvGrpSpPr/>
          <p:nvPr/>
        </p:nvGrpSpPr>
        <p:grpSpPr>
          <a:xfrm>
            <a:off x="600722" y="650825"/>
            <a:ext cx="10990555" cy="1440667"/>
            <a:chOff x="-577185" y="212908"/>
            <a:chExt cx="7805474" cy="1688893"/>
          </a:xfrm>
        </p:grpSpPr>
        <p:pic>
          <p:nvPicPr>
            <p:cNvPr id="20" name="グラフィックス 19" descr="自宅">
              <a:hlinkClick r:id="rId7" action="ppaction://hlinksldjump"/>
              <a:extLst>
                <a:ext uri="{FF2B5EF4-FFF2-40B4-BE49-F238E27FC236}">
                  <a16:creationId xmlns:a16="http://schemas.microsoft.com/office/drawing/2014/main" id="{EBEB9C98-C1C1-784D-BA54-6E7B9006CAB1}"/>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1" name="グラフィックス 20" descr="ユーザー">
              <a:hlinkClick r:id="rId10" action="ppaction://hlinksldjump"/>
              <a:extLst>
                <a:ext uri="{FF2B5EF4-FFF2-40B4-BE49-F238E27FC236}">
                  <a16:creationId xmlns:a16="http://schemas.microsoft.com/office/drawing/2014/main" id="{316617E9-7127-A241-8EDE-4717700B2635}"/>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2" name="グラフィックス 21" descr="封筒">
              <a:hlinkClick r:id="rId13" action="ppaction://hlinksldjump"/>
              <a:extLst>
                <a:ext uri="{FF2B5EF4-FFF2-40B4-BE49-F238E27FC236}">
                  <a16:creationId xmlns:a16="http://schemas.microsoft.com/office/drawing/2014/main" id="{33195C9F-B126-4A4B-A00E-A8B276BD122E}"/>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3" name="グラフィックス 22" descr="鉛筆">
              <a:hlinkClick r:id="rId16" action="ppaction://hlinksldjump"/>
              <a:extLst>
                <a:ext uri="{FF2B5EF4-FFF2-40B4-BE49-F238E27FC236}">
                  <a16:creationId xmlns:a16="http://schemas.microsoft.com/office/drawing/2014/main" id="{34FE0E5C-C745-E848-BA48-BF5642896BBE}"/>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5" name="グラフィックス 24" descr="共有">
              <a:hlinkClick r:id="rId19" action="ppaction://hlinksldjump"/>
              <a:extLst>
                <a:ext uri="{FF2B5EF4-FFF2-40B4-BE49-F238E27FC236}">
                  <a16:creationId xmlns:a16="http://schemas.microsoft.com/office/drawing/2014/main" id="{34BAE515-723A-2644-AA24-71D81DF21886}"/>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D3B096E3-9ACD-1E40-93A8-EB95A353AA1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E5443B59-EE45-DB4B-998D-BABCF196127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1" name="テキスト ボックス 40">
              <a:extLst>
                <a:ext uri="{FF2B5EF4-FFF2-40B4-BE49-F238E27FC236}">
                  <a16:creationId xmlns:a16="http://schemas.microsoft.com/office/drawing/2014/main" id="{5C86B600-17D2-4B4E-BA6A-EC6050AD329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5858D7DC-8758-FF48-93F7-2AB5B1C20A7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3" name="テキスト ボックス 42">
            <a:extLst>
              <a:ext uri="{FF2B5EF4-FFF2-40B4-BE49-F238E27FC236}">
                <a16:creationId xmlns:a16="http://schemas.microsoft.com/office/drawing/2014/main" id="{28664159-6385-4550-BEBE-B04D0D783A3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dirty="0"/>
              <a:t>E-BLAST</a:t>
            </a:r>
            <a:endParaRPr kumimoji="1" lang="ja-JP" altLang="en-US" dirty="0"/>
          </a:p>
        </p:txBody>
      </p:sp>
      <p:sp>
        <p:nvSpPr>
          <p:cNvPr id="44" name="正方形/長方形 43">
            <a:extLst>
              <a:ext uri="{FF2B5EF4-FFF2-40B4-BE49-F238E27FC236}">
                <a16:creationId xmlns:a16="http://schemas.microsoft.com/office/drawing/2014/main" id="{0994945A-90D4-414A-9317-E1F1B6414D7C}"/>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288892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このメッセージを送信しますか？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0" name="テキスト ボックス 19">
            <a:extLst>
              <a:ext uri="{FF2B5EF4-FFF2-40B4-BE49-F238E27FC236}">
                <a16:creationId xmlns:a16="http://schemas.microsoft.com/office/drawing/2014/main" id="{180683AB-3C53-4281-9201-AD1AD7029147}"/>
              </a:ext>
            </a:extLst>
          </p:cNvPr>
          <p:cNvSpPr txBox="1"/>
          <p:nvPr/>
        </p:nvSpPr>
        <p:spPr>
          <a:xfrm>
            <a:off x="1738246" y="2885832"/>
            <a:ext cx="8897203" cy="1569660"/>
          </a:xfrm>
          <a:prstGeom prst="rect">
            <a:avLst/>
          </a:prstGeom>
          <a:noFill/>
          <a:ln>
            <a:solidFill>
              <a:schemeClr val="tx1"/>
            </a:solidFill>
          </a:ln>
        </p:spPr>
        <p:txBody>
          <a:bodyPr wrap="square" rtlCol="0">
            <a:spAutoFit/>
          </a:bodyPr>
          <a:lstStyle/>
          <a:p>
            <a:pPr algn="ctr"/>
            <a:r>
              <a:rPr kumimoji="1" lang="ja-JP" altLang="en-US" sz="4800"/>
              <a:t>メッセージ内容</a:t>
            </a:r>
            <a:endParaRPr kumimoji="1" lang="en-US" altLang="ja-JP" sz="4800"/>
          </a:p>
          <a:p>
            <a:pPr algn="ctr"/>
            <a:endParaRPr kumimoji="1" lang="en-US" altLang="ja-JP" sz="4800"/>
          </a:p>
        </p:txBody>
      </p:sp>
      <p:sp>
        <p:nvSpPr>
          <p:cNvPr id="2" name="タイトル 1">
            <a:extLst>
              <a:ext uri="{FF2B5EF4-FFF2-40B4-BE49-F238E27FC236}">
                <a16:creationId xmlns:a16="http://schemas.microsoft.com/office/drawing/2014/main" id="{D4E0B07A-F93A-7147-909B-E3A7B16984A2}"/>
              </a:ext>
            </a:extLst>
          </p:cNvPr>
          <p:cNvSpPr>
            <a:spLocks noGrp="1"/>
          </p:cNvSpPr>
          <p:nvPr>
            <p:ph type="title"/>
          </p:nvPr>
        </p:nvSpPr>
        <p:spPr>
          <a:xfrm>
            <a:off x="0" y="42040"/>
            <a:ext cx="1671484" cy="157315"/>
          </a:xfrm>
        </p:spPr>
        <p:txBody>
          <a:bodyPr>
            <a:normAutofit fontScale="90000"/>
          </a:bodyPr>
          <a:lstStyle/>
          <a:p>
            <a:r>
              <a:rPr lang="ja-JP" altLang="en-US" dirty="0"/>
              <a:t>一斉連絡</a:t>
            </a:r>
            <a:r>
              <a:rPr kumimoji="1" lang="ja-JP" altLang="en-US" dirty="0"/>
              <a:t>送信確認画面</a:t>
            </a:r>
            <a:r>
              <a:rPr kumimoji="1" lang="en-US" altLang="ja-JP" sz="1000" kern="1200" dirty="0">
                <a:solidFill>
                  <a:schemeClr val="tx1"/>
                </a:solidFill>
                <a:effectLst/>
                <a:latin typeface="+mj-lt"/>
                <a:ea typeface="+mj-ea"/>
                <a:cs typeface="+mj-cs"/>
              </a:rPr>
              <a:t>(</a:t>
            </a:r>
            <a:r>
              <a:rPr kumimoji="1" lang="ja-JP" altLang="en-US"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r>
              <a:rPr lang="ja-JP" altLang="en-US" dirty="0"/>
              <a:t> </a:t>
            </a:r>
            <a:endParaRPr kumimoji="1" lang="ja-JP" altLang="en-US" dirty="0"/>
          </a:p>
        </p:txBody>
      </p:sp>
      <p:grpSp>
        <p:nvGrpSpPr>
          <p:cNvPr id="21" name="グループ化 20">
            <a:extLst>
              <a:ext uri="{FF2B5EF4-FFF2-40B4-BE49-F238E27FC236}">
                <a16:creationId xmlns:a16="http://schemas.microsoft.com/office/drawing/2014/main" id="{C187450A-C5D6-A34F-A2AB-D7B1B3961436}"/>
              </a:ext>
            </a:extLst>
          </p:cNvPr>
          <p:cNvGrpSpPr/>
          <p:nvPr/>
        </p:nvGrpSpPr>
        <p:grpSpPr>
          <a:xfrm>
            <a:off x="600722" y="650825"/>
            <a:ext cx="10990555" cy="1440667"/>
            <a:chOff x="-577185" y="212908"/>
            <a:chExt cx="7805474" cy="1688893"/>
          </a:xfrm>
        </p:grpSpPr>
        <p:pic>
          <p:nvPicPr>
            <p:cNvPr id="22" name="グラフィックス 21" descr="自宅">
              <a:hlinkClick r:id="rId5" action="ppaction://hlinksldjump"/>
              <a:extLst>
                <a:ext uri="{FF2B5EF4-FFF2-40B4-BE49-F238E27FC236}">
                  <a16:creationId xmlns:a16="http://schemas.microsoft.com/office/drawing/2014/main" id="{9C86A9DD-FF69-3246-AEA3-3E6EB18AF22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4" name="グラフィックス 23" descr="ユーザー">
              <a:hlinkClick r:id="rId8" action="ppaction://hlinksldjump"/>
              <a:extLst>
                <a:ext uri="{FF2B5EF4-FFF2-40B4-BE49-F238E27FC236}">
                  <a16:creationId xmlns:a16="http://schemas.microsoft.com/office/drawing/2014/main" id="{F13B5F9F-5F8F-3644-A3DB-4F2B75DD90CA}"/>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1A6D66C3-0907-504E-85E9-956CCB9165D5}"/>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CCD3E174-AF9E-5540-AE47-AF174B7B569E}"/>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8349F3BC-B7C6-6348-A895-235EEA8F9E1E}"/>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4E16EC71-2C40-7D4F-BB05-9F4C4EC8F03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D406BCEB-58DF-EC46-B1CA-C4128596B5E2}"/>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5" name="テキスト ボックス 44">
              <a:extLst>
                <a:ext uri="{FF2B5EF4-FFF2-40B4-BE49-F238E27FC236}">
                  <a16:creationId xmlns:a16="http://schemas.microsoft.com/office/drawing/2014/main" id="{4C0C6410-5822-3145-9C56-DD55567DBFA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36358449-1008-434A-9478-74F170E8879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7" name="テキスト ボックス 46">
            <a:extLst>
              <a:ext uri="{FF2B5EF4-FFF2-40B4-BE49-F238E27FC236}">
                <a16:creationId xmlns:a16="http://schemas.microsoft.com/office/drawing/2014/main" id="{558E2038-502A-48FB-8EAB-66F61C286690}"/>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15676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4" y="3280531"/>
            <a:ext cx="6684067" cy="584775"/>
          </a:xfrm>
          <a:prstGeom prst="rect">
            <a:avLst/>
          </a:prstGeom>
          <a:solidFill>
            <a:schemeClr val="bg1"/>
          </a:solidFill>
        </p:spPr>
        <p:txBody>
          <a:bodyPr wrap="square" rtlCol="0">
            <a:spAutoFit/>
          </a:bodyPr>
          <a:lstStyle/>
          <a:p>
            <a:pPr algn="ctr"/>
            <a:r>
              <a:rPr kumimoji="1" lang="ja-JP" altLang="en-US" sz="3200" b="1"/>
              <a:t>メッセージを送信しました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9B06C76-9666-254F-B44E-AE1BB9FC4FC4}"/>
              </a:ext>
            </a:extLst>
          </p:cNvPr>
          <p:cNvSpPr>
            <a:spLocks noGrp="1"/>
          </p:cNvSpPr>
          <p:nvPr>
            <p:ph type="title"/>
          </p:nvPr>
        </p:nvSpPr>
        <p:spPr>
          <a:xfrm>
            <a:off x="0" y="0"/>
            <a:ext cx="2066544" cy="266330"/>
          </a:xfrm>
        </p:spPr>
        <p:txBody>
          <a:bodyPr>
            <a:normAutofit fontScale="90000"/>
          </a:bodyPr>
          <a:lstStyle/>
          <a:p>
            <a:r>
              <a:rPr lang="ja-JP" altLang="en-US" sz="1400">
                <a:solidFill>
                  <a:schemeClr val="bg2">
                    <a:lumMod val="75000"/>
                  </a:schemeClr>
                </a:solidFill>
              </a:rPr>
              <a:t>一斉連絡</a:t>
            </a:r>
            <a:r>
              <a:rPr kumimoji="1" lang="ja-JP" altLang="en-US" sz="1400" kern="1200">
                <a:solidFill>
                  <a:schemeClr val="bg2">
                    <a:lumMod val="75000"/>
                  </a:schemeClr>
                </a:solidFill>
                <a:effectLst/>
                <a:latin typeface="+mj-lt"/>
                <a:ea typeface="+mj-ea"/>
                <a:cs typeface="+mj-cs"/>
              </a:rPr>
              <a:t>送信完了画面</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17" name="グループ化 16">
            <a:extLst>
              <a:ext uri="{FF2B5EF4-FFF2-40B4-BE49-F238E27FC236}">
                <a16:creationId xmlns:a16="http://schemas.microsoft.com/office/drawing/2014/main" id="{5499ED0B-BAF0-B649-A58A-E715557E1B79}"/>
              </a:ext>
            </a:extLst>
          </p:cNvPr>
          <p:cNvGrpSpPr/>
          <p:nvPr/>
        </p:nvGrpSpPr>
        <p:grpSpPr>
          <a:xfrm>
            <a:off x="600722" y="650825"/>
            <a:ext cx="10990555" cy="1440667"/>
            <a:chOff x="-577185" y="212908"/>
            <a:chExt cx="7805474" cy="1688893"/>
          </a:xfrm>
        </p:grpSpPr>
        <p:pic>
          <p:nvPicPr>
            <p:cNvPr id="18" name="グラフィックス 17" descr="自宅">
              <a:hlinkClick r:id="rId4" action="ppaction://hlinksldjump"/>
              <a:extLst>
                <a:ext uri="{FF2B5EF4-FFF2-40B4-BE49-F238E27FC236}">
                  <a16:creationId xmlns:a16="http://schemas.microsoft.com/office/drawing/2014/main" id="{06D3E347-20CB-D64E-89EE-0014B4036ADF}"/>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19" name="グラフィックス 18" descr="ユーザー">
              <a:hlinkClick r:id="rId7" action="ppaction://hlinksldjump"/>
              <a:extLst>
                <a:ext uri="{FF2B5EF4-FFF2-40B4-BE49-F238E27FC236}">
                  <a16:creationId xmlns:a16="http://schemas.microsoft.com/office/drawing/2014/main" id="{F31DE238-3922-6E44-9FD0-C77F226075D6}"/>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1" name="グラフィックス 20" descr="封筒">
              <a:hlinkClick r:id="rId10" action="ppaction://hlinksldjump"/>
              <a:extLst>
                <a:ext uri="{FF2B5EF4-FFF2-40B4-BE49-F238E27FC236}">
                  <a16:creationId xmlns:a16="http://schemas.microsoft.com/office/drawing/2014/main" id="{B4A89C3A-9FCE-0C40-8F92-3E147CA3D9A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2" name="グラフィックス 21" descr="鉛筆">
              <a:hlinkClick r:id="rId13" action="ppaction://hlinksldjump"/>
              <a:extLst>
                <a:ext uri="{FF2B5EF4-FFF2-40B4-BE49-F238E27FC236}">
                  <a16:creationId xmlns:a16="http://schemas.microsoft.com/office/drawing/2014/main" id="{D8DF9E15-D630-EA4E-92E8-F85AAE5A41A2}"/>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4" name="グラフィックス 23" descr="共有">
              <a:hlinkClick r:id="rId16" action="ppaction://hlinksldjump"/>
              <a:extLst>
                <a:ext uri="{FF2B5EF4-FFF2-40B4-BE49-F238E27FC236}">
                  <a16:creationId xmlns:a16="http://schemas.microsoft.com/office/drawing/2014/main" id="{0A906ADE-940A-6944-BE8C-D7DDCF015269}"/>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5" name="テキスト ボックス 24">
              <a:extLst>
                <a:ext uri="{FF2B5EF4-FFF2-40B4-BE49-F238E27FC236}">
                  <a16:creationId xmlns:a16="http://schemas.microsoft.com/office/drawing/2014/main" id="{26D16C7D-4B23-4D4F-AE95-0330F76E98B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6" name="テキスト ボックス 25">
              <a:extLst>
                <a:ext uri="{FF2B5EF4-FFF2-40B4-BE49-F238E27FC236}">
                  <a16:creationId xmlns:a16="http://schemas.microsoft.com/office/drawing/2014/main" id="{0BFC0AAA-A565-1644-9449-A60027161CF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28" name="テキスト ボックス 27">
              <a:extLst>
                <a:ext uri="{FF2B5EF4-FFF2-40B4-BE49-F238E27FC236}">
                  <a16:creationId xmlns:a16="http://schemas.microsoft.com/office/drawing/2014/main" id="{0C01DB2A-B0B5-3649-8728-0632DC18F71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9" name="テキスト ボックス 28">
              <a:extLst>
                <a:ext uri="{FF2B5EF4-FFF2-40B4-BE49-F238E27FC236}">
                  <a16:creationId xmlns:a16="http://schemas.microsoft.com/office/drawing/2014/main" id="{330FD908-4EDB-1F4E-9A6C-CC0279372A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2" name="テキスト ボックス 41">
            <a:extLst>
              <a:ext uri="{FF2B5EF4-FFF2-40B4-BE49-F238E27FC236}">
                <a16:creationId xmlns:a16="http://schemas.microsoft.com/office/drawing/2014/main" id="{7A1B25A8-0F17-4133-A7EA-2BC83DCFA28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2307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144108629"/>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53" name="テキスト ボックス 52">
            <a:extLst>
              <a:ext uri="{FF2B5EF4-FFF2-40B4-BE49-F238E27FC236}">
                <a16:creationId xmlns:a16="http://schemas.microsoft.com/office/drawing/2014/main" id="{68C0A110-B2CE-4777-8C11-CD40CEF3B195}"/>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endParaRPr kumimoji="1" lang="en-US" altLang="ja-JP" sz="4800"/>
          </a:p>
          <a:p>
            <a:r>
              <a:rPr kumimoji="1" lang="ja-JP" altLang="en-US" sz="4800"/>
              <a:t>メッセージ内容を</a:t>
            </a:r>
            <a:endParaRPr kumimoji="1" lang="en-US" altLang="ja-JP" sz="4800"/>
          </a:p>
          <a:p>
            <a:r>
              <a:rPr kumimoji="1" lang="ja-JP" altLang="en-US" sz="4800"/>
              <a:t>ここに反映</a:t>
            </a:r>
            <a:endParaRPr kumimoji="1" lang="en-US" altLang="ja-JP" sz="4800"/>
          </a:p>
          <a:p>
            <a:endParaRPr kumimoji="1" lang="ja-JP" altLang="en-US" sz="4800"/>
          </a:p>
        </p:txBody>
      </p:sp>
      <p:pic>
        <p:nvPicPr>
          <p:cNvPr id="25" name="グラフィックス 24" descr="ドキュメント">
            <a:hlinkClick r:id="rId3" action="ppaction://hlinksldjump"/>
            <a:extLst>
              <a:ext uri="{FF2B5EF4-FFF2-40B4-BE49-F238E27FC236}">
                <a16:creationId xmlns:a16="http://schemas.microsoft.com/office/drawing/2014/main" id="{33282D39-521E-4D42-B98B-3E001148E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7997" y="1694934"/>
            <a:ext cx="819769" cy="819769"/>
          </a:xfrm>
          <a:prstGeom prst="rect">
            <a:avLst/>
          </a:prstGeom>
        </p:spPr>
      </p:pic>
      <p:sp>
        <p:nvSpPr>
          <p:cNvPr id="18" name="テキスト ボックス 17">
            <a:extLst>
              <a:ext uri="{FF2B5EF4-FFF2-40B4-BE49-F238E27FC236}">
                <a16:creationId xmlns:a16="http://schemas.microsoft.com/office/drawing/2014/main" id="{F2507C41-40EC-4732-8D98-94605AD13B36}"/>
              </a:ext>
            </a:extLst>
          </p:cNvPr>
          <p:cNvSpPr txBox="1"/>
          <p:nvPr/>
        </p:nvSpPr>
        <p:spPr>
          <a:xfrm>
            <a:off x="10268273" y="2401992"/>
            <a:ext cx="1619215" cy="369333"/>
          </a:xfrm>
          <a:prstGeom prst="rect">
            <a:avLst/>
          </a:prstGeom>
          <a:noFill/>
        </p:spPr>
        <p:txBody>
          <a:bodyPr wrap="square" rtlCol="0">
            <a:spAutoFit/>
          </a:bodyPr>
          <a:lstStyle/>
          <a:p>
            <a:pPr algn="ctr"/>
            <a:r>
              <a:rPr kumimoji="1" lang="en-US" altLang="ja-JP">
                <a:solidFill>
                  <a:srgbClr val="FFC000"/>
                </a:solidFill>
              </a:rPr>
              <a:t>CREATE</a:t>
            </a:r>
            <a:r>
              <a:rPr kumimoji="1" lang="ja-JP" altLang="en-US">
                <a:solidFill>
                  <a:srgbClr val="FFC000"/>
                </a:solidFill>
              </a:rPr>
              <a:t> </a:t>
            </a:r>
            <a:r>
              <a:rPr kumimoji="1" lang="en-US" altLang="ja-JP">
                <a:solidFill>
                  <a:srgbClr val="FFC000"/>
                </a:solidFill>
              </a:rPr>
              <a:t>MAIL</a:t>
            </a:r>
            <a:endParaRPr kumimoji="1" lang="ja-JP" altLang="en-US">
              <a:solidFill>
                <a:srgbClr val="FFC000"/>
              </a:solidFill>
            </a:endParaRPr>
          </a:p>
        </p:txBody>
      </p:sp>
      <p:sp>
        <p:nvSpPr>
          <p:cNvPr id="2" name="タイトル 1">
            <a:extLst>
              <a:ext uri="{FF2B5EF4-FFF2-40B4-BE49-F238E27FC236}">
                <a16:creationId xmlns:a16="http://schemas.microsoft.com/office/drawing/2014/main" id="{25A13C56-BF88-4B4A-BC4B-32F7964BA272}"/>
              </a:ext>
            </a:extLst>
          </p:cNvPr>
          <p:cNvSpPr>
            <a:spLocks noGrp="1"/>
          </p:cNvSpPr>
          <p:nvPr>
            <p:ph type="title"/>
          </p:nvPr>
        </p:nvSpPr>
        <p:spPr/>
        <p:txBody>
          <a:bodyPr>
            <a:normAutofit fontScale="90000"/>
          </a:bodyPr>
          <a:lstStyle/>
          <a:p>
            <a:r>
              <a:rPr kumimoji="1" lang="ja-JP" altLang="en-US"/>
              <a:t>送信履歴</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20" name="グループ化 19">
            <a:extLst>
              <a:ext uri="{FF2B5EF4-FFF2-40B4-BE49-F238E27FC236}">
                <a16:creationId xmlns:a16="http://schemas.microsoft.com/office/drawing/2014/main" id="{B8FDA099-DF67-104D-908C-DB6F67FB0119}"/>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80634A33-6142-3C40-8BAF-66F5662A794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0F66B99D-CBD2-5B48-A6E1-8F056444BD9A}"/>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3" name="グラフィックス 22" descr="封筒">
              <a:hlinkClick r:id="rId12" action="ppaction://hlinksldjump"/>
              <a:extLst>
                <a:ext uri="{FF2B5EF4-FFF2-40B4-BE49-F238E27FC236}">
                  <a16:creationId xmlns:a16="http://schemas.microsoft.com/office/drawing/2014/main" id="{4A0BF476-E14F-0548-A457-0E8AEAAC08A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7" name="グラフィックス 26" descr="鉛筆">
              <a:hlinkClick r:id="rId15" action="ppaction://hlinksldjump"/>
              <a:extLst>
                <a:ext uri="{FF2B5EF4-FFF2-40B4-BE49-F238E27FC236}">
                  <a16:creationId xmlns:a16="http://schemas.microsoft.com/office/drawing/2014/main" id="{30458200-8AA1-6844-B585-5B53A3E6462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8" name="グラフィックス 27" descr="共有">
              <a:hlinkClick r:id="rId18" action="ppaction://hlinksldjump"/>
              <a:extLst>
                <a:ext uri="{FF2B5EF4-FFF2-40B4-BE49-F238E27FC236}">
                  <a16:creationId xmlns:a16="http://schemas.microsoft.com/office/drawing/2014/main" id="{421768C0-1003-EC46-BBE5-13E25FA11F4A}"/>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4D286AE1-6B53-B740-A45C-37EEBF251CB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1" name="テキスト ボックス 40">
              <a:extLst>
                <a:ext uri="{FF2B5EF4-FFF2-40B4-BE49-F238E27FC236}">
                  <a16:creationId xmlns:a16="http://schemas.microsoft.com/office/drawing/2014/main" id="{A7C77970-1328-8940-B089-55CD807320F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C76FCDED-2DB6-A14E-A61F-6C2B7D90EB5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773D6685-E494-2C4F-84B2-C7C7DE99CD0A}"/>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93B799F2-9B38-4263-BC26-FEF07E71F9CA}"/>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dirty="0"/>
              <a:t>E-BLAST</a:t>
            </a:r>
            <a:endParaRPr kumimoji="1" lang="ja-JP" altLang="en-US" dirty="0"/>
          </a:p>
        </p:txBody>
      </p:sp>
      <p:sp>
        <p:nvSpPr>
          <p:cNvPr id="46" name="正方形/長方形 45">
            <a:extLst>
              <a:ext uri="{FF2B5EF4-FFF2-40B4-BE49-F238E27FC236}">
                <a16:creationId xmlns:a16="http://schemas.microsoft.com/office/drawing/2014/main" id="{1DDF56EA-613A-4B66-9D6E-D8B389E47593}"/>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12346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2255FA2C-A5EF-FC4D-BAA7-E8978E819A28}"/>
              </a:ext>
            </a:extLst>
          </p:cNvPr>
          <p:cNvSpPr txBox="1"/>
          <p:nvPr/>
        </p:nvSpPr>
        <p:spPr>
          <a:xfrm>
            <a:off x="1134970" y="5489895"/>
            <a:ext cx="5737777" cy="2724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5" name="テキスト ボックス 34">
            <a:extLst>
              <a:ext uri="{FF2B5EF4-FFF2-40B4-BE49-F238E27FC236}">
                <a16:creationId xmlns:a16="http://schemas.microsoft.com/office/drawing/2014/main" id="{EFA253A2-7364-364D-9456-0BE7EBD58590}"/>
              </a:ext>
            </a:extLst>
          </p:cNvPr>
          <p:cNvSpPr txBox="1"/>
          <p:nvPr/>
        </p:nvSpPr>
        <p:spPr>
          <a:xfrm>
            <a:off x="988855" y="2005877"/>
            <a:ext cx="2295447" cy="338554"/>
          </a:xfrm>
          <a:prstGeom prst="rect">
            <a:avLst/>
          </a:prstGeom>
          <a:noFill/>
        </p:spPr>
        <p:txBody>
          <a:bodyPr wrap="square" rtlCol="0">
            <a:spAutoFit/>
          </a:bodyPr>
          <a:lstStyle/>
          <a:p>
            <a:r>
              <a:rPr kumimoji="1" lang="ja-JP" altLang="en-US" sz="1600" dirty="0"/>
              <a:t>ニックネーム</a:t>
            </a:r>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ext uri="{D42A27DB-BD31-4B8C-83A1-F6EECF244321}">
                <p14:modId xmlns:p14="http://schemas.microsoft.com/office/powerpoint/2010/main" val="288178080"/>
              </p:ext>
            </p:extLst>
          </p:nvPr>
        </p:nvGraphicFramePr>
        <p:xfrm>
          <a:off x="1134971" y="6017263"/>
          <a:ext cx="6816444" cy="785712"/>
        </p:xfrm>
        <a:graphic>
          <a:graphicData uri="http://schemas.openxmlformats.org/drawingml/2006/table">
            <a:tbl>
              <a:tblPr firstRow="1" bandRow="1">
                <a:tableStyleId>{0505E3EF-67EA-436B-97B2-0124C06EBD24}</a:tableStyleId>
              </a:tblPr>
              <a:tblGrid>
                <a:gridCol w="2272148">
                  <a:extLst>
                    <a:ext uri="{9D8B030D-6E8A-4147-A177-3AD203B41FA5}">
                      <a16:colId xmlns:a16="http://schemas.microsoft.com/office/drawing/2014/main" val="1239170790"/>
                    </a:ext>
                  </a:extLst>
                </a:gridCol>
                <a:gridCol w="2272148">
                  <a:extLst>
                    <a:ext uri="{9D8B030D-6E8A-4147-A177-3AD203B41FA5}">
                      <a16:colId xmlns:a16="http://schemas.microsoft.com/office/drawing/2014/main" val="761413655"/>
                    </a:ext>
                  </a:extLst>
                </a:gridCol>
                <a:gridCol w="2272148">
                  <a:extLst>
                    <a:ext uri="{9D8B030D-6E8A-4147-A177-3AD203B41FA5}">
                      <a16:colId xmlns:a16="http://schemas.microsoft.com/office/drawing/2014/main" val="2274859661"/>
                    </a:ext>
                  </a:extLst>
                </a:gridCol>
              </a:tblGrid>
              <a:tr h="242687">
                <a:tc>
                  <a:txBody>
                    <a:bodyPr/>
                    <a:lstStyle/>
                    <a:p>
                      <a:r>
                        <a:rPr kumimoji="1" lang="en-US" altLang="ja-JP" sz="1300"/>
                        <a:t>1</a:t>
                      </a:r>
                      <a:endParaRPr kumimoji="1" lang="ja-JP" altLang="en-US" sz="1300"/>
                    </a:p>
                  </a:txBody>
                  <a:tcPr marL="63783" marR="63783" marT="31892" marB="31892"/>
                </a:tc>
                <a:tc>
                  <a:txBody>
                    <a:bodyPr/>
                    <a:lstStyle/>
                    <a:p>
                      <a:r>
                        <a:rPr kumimoji="1" lang="en-US" altLang="ja-JP" sz="1300" dirty="0"/>
                        <a:t>2</a:t>
                      </a:r>
                      <a:endParaRPr kumimoji="1" lang="ja-JP" altLang="en-US" sz="1300" dirty="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242687">
                <a:tc>
                  <a:txBody>
                    <a:bodyPr/>
                    <a:lstStyle/>
                    <a:p>
                      <a:r>
                        <a:rPr kumimoji="1" lang="en-US" altLang="ja-JP" sz="1300"/>
                        <a:t>4</a:t>
                      </a:r>
                      <a:endParaRPr kumimoji="1" lang="ja-JP" altLang="en-US" sz="1300"/>
                    </a:p>
                  </a:txBody>
                  <a:tcPr marL="63783" marR="63783" marT="31892" marB="31892"/>
                </a:tc>
                <a:tc>
                  <a:txBody>
                    <a:bodyPr/>
                    <a:lstStyle/>
                    <a:p>
                      <a:r>
                        <a:rPr kumimoji="1" lang="en-US" altLang="ja-JP" sz="1300" dirty="0"/>
                        <a:t>5</a:t>
                      </a:r>
                      <a:endParaRPr kumimoji="1" lang="ja-JP" altLang="en-US" sz="1300" dirty="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242687">
                <a:tc>
                  <a:txBody>
                    <a:bodyPr/>
                    <a:lstStyle/>
                    <a:p>
                      <a:r>
                        <a:rPr kumimoji="1" lang="en-US" altLang="ja-JP" sz="1300"/>
                        <a:t>7</a:t>
                      </a:r>
                      <a:endParaRPr kumimoji="1" lang="ja-JP" altLang="en-US" sz="1300"/>
                    </a:p>
                  </a:txBody>
                  <a:tcPr marL="63783" marR="63783" marT="31892" marB="31892"/>
                </a:tc>
                <a:tc>
                  <a:txBody>
                    <a:bodyPr/>
                    <a:lstStyle/>
                    <a:p>
                      <a:r>
                        <a:rPr kumimoji="1" lang="en-US" altLang="ja-JP" sz="1300" dirty="0"/>
                        <a:t>8</a:t>
                      </a:r>
                      <a:endParaRPr kumimoji="1" lang="ja-JP" altLang="en-US" sz="1300" dirty="0"/>
                    </a:p>
                  </a:txBody>
                  <a:tcPr marL="63783" marR="63783" marT="31892" marB="31892"/>
                </a:tc>
                <a:tc>
                  <a:txBody>
                    <a:bodyPr/>
                    <a:lstStyle/>
                    <a:p>
                      <a:r>
                        <a:rPr kumimoji="1" lang="en-US" altLang="ja-JP" sz="1300" dirty="0"/>
                        <a:t>9</a:t>
                      </a:r>
                      <a:endParaRPr kumimoji="1" lang="ja-JP" altLang="en-US" sz="1300" dirty="0"/>
                    </a:p>
                  </a:txBody>
                  <a:tcPr marL="63783" marR="63783" marT="31892" marB="31892"/>
                </a:tc>
                <a:extLst>
                  <a:ext uri="{0D108BD9-81ED-4DB2-BD59-A6C34878D82A}">
                    <a16:rowId xmlns:a16="http://schemas.microsoft.com/office/drawing/2014/main" val="3549092952"/>
                  </a:ext>
                </a:extLst>
              </a:tr>
            </a:tbl>
          </a:graphicData>
        </a:graphic>
      </p:graphicFrame>
      <p:pic>
        <p:nvPicPr>
          <p:cNvPr id="39" name="グラフィックス 38" descr="鉛筆">
            <a:hlinkClick r:id="rId3" action="ppaction://hlinksldjump"/>
            <a:extLst>
              <a:ext uri="{FF2B5EF4-FFF2-40B4-BE49-F238E27FC236}">
                <a16:creationId xmlns:a16="http://schemas.microsoft.com/office/drawing/2014/main" id="{F1DCCD5D-3E3B-474E-992B-1C0B481498F2}"/>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90" y="5740145"/>
            <a:ext cx="498695" cy="504393"/>
          </a:xfrm>
          <a:prstGeom prst="rect">
            <a:avLst/>
          </a:prstGeom>
        </p:spPr>
      </p:pic>
      <p:sp>
        <p:nvSpPr>
          <p:cNvPr id="40" name="テキスト ボックス 39">
            <a:extLst>
              <a:ext uri="{FF2B5EF4-FFF2-40B4-BE49-F238E27FC236}">
                <a16:creationId xmlns:a16="http://schemas.microsoft.com/office/drawing/2014/main" id="{0594FEDA-85B0-C34B-9665-560102E22823}"/>
              </a:ext>
            </a:extLst>
          </p:cNvPr>
          <p:cNvSpPr txBox="1"/>
          <p:nvPr/>
        </p:nvSpPr>
        <p:spPr>
          <a:xfrm>
            <a:off x="7544348" y="6342063"/>
            <a:ext cx="3172871" cy="307777"/>
          </a:xfrm>
          <a:prstGeom prst="rect">
            <a:avLst/>
          </a:prstGeom>
          <a:noFill/>
        </p:spPr>
        <p:txBody>
          <a:bodyPr wrap="square" rtlCol="0">
            <a:spAutoFit/>
          </a:bodyPr>
          <a:lstStyle/>
          <a:p>
            <a:pPr algn="ctr"/>
            <a:r>
              <a:rPr kumimoji="1" lang="en-US" altLang="ja-JP" sz="1400" dirty="0"/>
              <a:t>Edit ACCOUNT</a:t>
            </a:r>
            <a:r>
              <a:rPr kumimoji="1" lang="ja-JP" altLang="en-US" sz="1400" dirty="0"/>
              <a:t> </a:t>
            </a:r>
            <a:r>
              <a:rPr kumimoji="1" lang="en-US" altLang="ja-JP" sz="1400" dirty="0"/>
              <a:t>Info. </a:t>
            </a:r>
            <a:endParaRPr kumimoji="1" lang="ja-JP" altLang="en-US" sz="1400" dirty="0"/>
          </a:p>
        </p:txBody>
      </p:sp>
      <p:sp>
        <p:nvSpPr>
          <p:cNvPr id="2" name="タイトル 1">
            <a:extLst>
              <a:ext uri="{FF2B5EF4-FFF2-40B4-BE49-F238E27FC236}">
                <a16:creationId xmlns:a16="http://schemas.microsoft.com/office/drawing/2014/main" id="{38A5B6BC-4C2F-D440-A991-F9EBF5B7DE1C}"/>
              </a:ext>
            </a:extLst>
          </p:cNvPr>
          <p:cNvSpPr>
            <a:spLocks noGrp="1"/>
          </p:cNvSpPr>
          <p:nvPr>
            <p:ph type="title"/>
          </p:nvPr>
        </p:nvSpPr>
        <p:spPr>
          <a:xfrm>
            <a:off x="-1" y="0"/>
            <a:ext cx="2782979" cy="321733"/>
          </a:xfrm>
        </p:spPr>
        <p:txBody>
          <a:bodyPr>
            <a:normAutofit fontScale="90000"/>
          </a:bodyPr>
          <a:lstStyle/>
          <a:p>
            <a:r>
              <a:rPr kumimoji="1" lang="ja-JP" altLang="en-US" dirty="0"/>
              <a:t>アカウント情報</a:t>
            </a:r>
            <a:r>
              <a:rPr kumimoji="1" lang="en-US" altLang="ja-JP" dirty="0"/>
              <a:t>(</a:t>
            </a:r>
            <a:r>
              <a:rPr kumimoji="1" lang="ja-JP" altLang="en-US" dirty="0"/>
              <a:t>自分のアカウントを閲覧した場合</a:t>
            </a:r>
            <a:r>
              <a:rPr kumimoji="1" lang="en-US" altLang="ja-JP" dirty="0"/>
              <a:t>)</a:t>
            </a:r>
            <a:endParaRPr kumimoji="1" lang="ja-JP" altLang="en-US" dirty="0"/>
          </a:p>
        </p:txBody>
      </p:sp>
      <p:grpSp>
        <p:nvGrpSpPr>
          <p:cNvPr id="36" name="グループ化 35">
            <a:extLst>
              <a:ext uri="{FF2B5EF4-FFF2-40B4-BE49-F238E27FC236}">
                <a16:creationId xmlns:a16="http://schemas.microsoft.com/office/drawing/2014/main" id="{8CD5BF7B-854C-3B4D-8F69-989FE5666E3D}"/>
              </a:ext>
            </a:extLst>
          </p:cNvPr>
          <p:cNvGrpSpPr/>
          <p:nvPr/>
        </p:nvGrpSpPr>
        <p:grpSpPr>
          <a:xfrm>
            <a:off x="437931" y="623573"/>
            <a:ext cx="11096716" cy="1287483"/>
            <a:chOff x="-577185" y="212908"/>
            <a:chExt cx="7805474" cy="1688893"/>
          </a:xfrm>
        </p:grpSpPr>
        <p:pic>
          <p:nvPicPr>
            <p:cNvPr id="37" name="グラフィックス 36" descr="自宅">
              <a:hlinkClick r:id="rId6" action="ppaction://hlinksldjump"/>
              <a:extLst>
                <a:ext uri="{FF2B5EF4-FFF2-40B4-BE49-F238E27FC236}">
                  <a16:creationId xmlns:a16="http://schemas.microsoft.com/office/drawing/2014/main" id="{95CDE72F-9384-9146-A277-602B550E5D39}"/>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43" name="グラフィックス 42" descr="ユーザー">
              <a:hlinkClick r:id="rId9" action="ppaction://hlinksldjump"/>
              <a:extLst>
                <a:ext uri="{FF2B5EF4-FFF2-40B4-BE49-F238E27FC236}">
                  <a16:creationId xmlns:a16="http://schemas.microsoft.com/office/drawing/2014/main" id="{40307556-A377-EE4D-9DCF-64CC14B1A686}"/>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44" name="グラフィックス 43" descr="封筒">
              <a:hlinkClick r:id="rId12" action="ppaction://hlinksldjump"/>
              <a:extLst>
                <a:ext uri="{FF2B5EF4-FFF2-40B4-BE49-F238E27FC236}">
                  <a16:creationId xmlns:a16="http://schemas.microsoft.com/office/drawing/2014/main" id="{8FDB3103-AF75-894E-8F3C-C33ADFB0037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45" name="グラフィックス 44" descr="鉛筆">
              <a:hlinkClick r:id="rId15" action="ppaction://hlinksldjump"/>
              <a:extLst>
                <a:ext uri="{FF2B5EF4-FFF2-40B4-BE49-F238E27FC236}">
                  <a16:creationId xmlns:a16="http://schemas.microsoft.com/office/drawing/2014/main" id="{9A17034B-5FDA-9A4E-824E-00644381B15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46" name="グラフィックス 45" descr="共有">
              <a:hlinkClick r:id="rId18" action="ppaction://hlinksldjump"/>
              <a:extLst>
                <a:ext uri="{FF2B5EF4-FFF2-40B4-BE49-F238E27FC236}">
                  <a16:creationId xmlns:a16="http://schemas.microsoft.com/office/drawing/2014/main" id="{83FE6510-00B4-5E44-9DE6-28A7F5B4E6C7}"/>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01CB973A-BBF0-414D-96AF-267B2CCA9D3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8" name="テキスト ボックス 47">
              <a:extLst>
                <a:ext uri="{FF2B5EF4-FFF2-40B4-BE49-F238E27FC236}">
                  <a16:creationId xmlns:a16="http://schemas.microsoft.com/office/drawing/2014/main" id="{D8816241-B5F0-114E-B72A-C029AD85257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dirty="0"/>
                <a:t>ACCOUNT</a:t>
              </a:r>
              <a:endParaRPr kumimoji="1" lang="ja-JP" altLang="en-US" dirty="0"/>
            </a:p>
          </p:txBody>
        </p:sp>
        <p:sp>
          <p:nvSpPr>
            <p:cNvPr id="49" name="テキスト ボックス 48">
              <a:extLst>
                <a:ext uri="{FF2B5EF4-FFF2-40B4-BE49-F238E27FC236}">
                  <a16:creationId xmlns:a16="http://schemas.microsoft.com/office/drawing/2014/main" id="{48F97C46-16F8-AD44-88ED-B5183879B17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0" name="テキスト ボックス 49">
              <a:extLst>
                <a:ext uri="{FF2B5EF4-FFF2-40B4-BE49-F238E27FC236}">
                  <a16:creationId xmlns:a16="http://schemas.microsoft.com/office/drawing/2014/main" id="{91DFEBDA-D1C7-444B-BA55-6DFD63A5D43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7F4CA229-07C4-7B49-A323-91F1EA443D2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9" name="テキスト ボックス 28">
            <a:hlinkClick r:id="rId21" action="ppaction://hlinksldjump"/>
            <a:extLst>
              <a:ext uri="{FF2B5EF4-FFF2-40B4-BE49-F238E27FC236}">
                <a16:creationId xmlns:a16="http://schemas.microsoft.com/office/drawing/2014/main" id="{CB63A0A3-A0EF-4558-982F-BDF60E3B4B1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0" name="テキスト ボックス 29">
            <a:hlinkClick r:id="rId22" action="ppaction://hlinksldjump"/>
            <a:extLst>
              <a:ext uri="{FF2B5EF4-FFF2-40B4-BE49-F238E27FC236}">
                <a16:creationId xmlns:a16="http://schemas.microsoft.com/office/drawing/2014/main" id="{0822E341-7643-419A-8FD7-0EBD1F9343F6}"/>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1" name="テキスト ボックス 30">
            <a:extLst>
              <a:ext uri="{FF2B5EF4-FFF2-40B4-BE49-F238E27FC236}">
                <a16:creationId xmlns:a16="http://schemas.microsoft.com/office/drawing/2014/main" id="{F5E2F15D-9D31-4F06-B822-551DE910FAD7}"/>
              </a:ext>
            </a:extLst>
          </p:cNvPr>
          <p:cNvSpPr txBox="1"/>
          <p:nvPr/>
        </p:nvSpPr>
        <p:spPr>
          <a:xfrm>
            <a:off x="1188158" y="230038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2" name="正方形/長方形 31">
            <a:extLst>
              <a:ext uri="{FF2B5EF4-FFF2-40B4-BE49-F238E27FC236}">
                <a16:creationId xmlns:a16="http://schemas.microsoft.com/office/drawing/2014/main" id="{934D9E04-3F75-4A4F-884D-EE083DC8791B}"/>
              </a:ext>
            </a:extLst>
          </p:cNvPr>
          <p:cNvSpPr/>
          <p:nvPr/>
        </p:nvSpPr>
        <p:spPr>
          <a:xfrm>
            <a:off x="793912" y="1538061"/>
            <a:ext cx="3057247"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アカウント情報</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2" name="テキスト ボックス 51">
            <a:extLst>
              <a:ext uri="{FF2B5EF4-FFF2-40B4-BE49-F238E27FC236}">
                <a16:creationId xmlns:a16="http://schemas.microsoft.com/office/drawing/2014/main" id="{EEC660E0-ED35-4C0D-BAE9-5EB0FEA3E456}"/>
              </a:ext>
            </a:extLst>
          </p:cNvPr>
          <p:cNvSpPr txBox="1"/>
          <p:nvPr/>
        </p:nvSpPr>
        <p:spPr>
          <a:xfrm>
            <a:off x="988855" y="2558368"/>
            <a:ext cx="2295447" cy="338554"/>
          </a:xfrm>
          <a:prstGeom prst="rect">
            <a:avLst/>
          </a:prstGeom>
          <a:noFill/>
        </p:spPr>
        <p:txBody>
          <a:bodyPr wrap="square" rtlCol="0">
            <a:spAutoFit/>
          </a:bodyPr>
          <a:lstStyle/>
          <a:p>
            <a:r>
              <a:rPr kumimoji="1" lang="ja-JP" altLang="en-US" sz="1600" dirty="0"/>
              <a:t>所属</a:t>
            </a:r>
          </a:p>
        </p:txBody>
      </p:sp>
      <p:sp>
        <p:nvSpPr>
          <p:cNvPr id="53" name="テキスト ボックス 52">
            <a:extLst>
              <a:ext uri="{FF2B5EF4-FFF2-40B4-BE49-F238E27FC236}">
                <a16:creationId xmlns:a16="http://schemas.microsoft.com/office/drawing/2014/main" id="{BE5E1EB5-E46F-4B70-9D18-3E58664FF1AB}"/>
              </a:ext>
            </a:extLst>
          </p:cNvPr>
          <p:cNvSpPr txBox="1"/>
          <p:nvPr/>
        </p:nvSpPr>
        <p:spPr>
          <a:xfrm>
            <a:off x="1188158" y="284610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4" name="テキスト ボックス 53">
            <a:extLst>
              <a:ext uri="{FF2B5EF4-FFF2-40B4-BE49-F238E27FC236}">
                <a16:creationId xmlns:a16="http://schemas.microsoft.com/office/drawing/2014/main" id="{31DE465D-B224-451B-8C8D-15DE0DA0D645}"/>
              </a:ext>
            </a:extLst>
          </p:cNvPr>
          <p:cNvSpPr txBox="1"/>
          <p:nvPr/>
        </p:nvSpPr>
        <p:spPr>
          <a:xfrm>
            <a:off x="990766" y="3088887"/>
            <a:ext cx="2295447" cy="338554"/>
          </a:xfrm>
          <a:prstGeom prst="rect">
            <a:avLst/>
          </a:prstGeom>
          <a:noFill/>
        </p:spPr>
        <p:txBody>
          <a:bodyPr wrap="square" rtlCol="0">
            <a:spAutoFit/>
          </a:bodyPr>
          <a:lstStyle/>
          <a:p>
            <a:r>
              <a:rPr kumimoji="1" lang="ja-JP" altLang="en-US" sz="1600" dirty="0"/>
              <a:t>職種</a:t>
            </a:r>
          </a:p>
        </p:txBody>
      </p:sp>
      <p:sp>
        <p:nvSpPr>
          <p:cNvPr id="55" name="テキスト ボックス 54">
            <a:extLst>
              <a:ext uri="{FF2B5EF4-FFF2-40B4-BE49-F238E27FC236}">
                <a16:creationId xmlns:a16="http://schemas.microsoft.com/office/drawing/2014/main" id="{184E75DF-2C68-4066-A609-08BC1AE65D8E}"/>
              </a:ext>
            </a:extLst>
          </p:cNvPr>
          <p:cNvSpPr txBox="1"/>
          <p:nvPr/>
        </p:nvSpPr>
        <p:spPr>
          <a:xfrm>
            <a:off x="1190069" y="338339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6" name="テキスト ボックス 55">
            <a:extLst>
              <a:ext uri="{FF2B5EF4-FFF2-40B4-BE49-F238E27FC236}">
                <a16:creationId xmlns:a16="http://schemas.microsoft.com/office/drawing/2014/main" id="{1CFA3BA1-D3BD-4E9F-9C0D-E0DEA564CED4}"/>
              </a:ext>
            </a:extLst>
          </p:cNvPr>
          <p:cNvSpPr txBox="1"/>
          <p:nvPr/>
        </p:nvSpPr>
        <p:spPr>
          <a:xfrm>
            <a:off x="990766" y="3605793"/>
            <a:ext cx="2295447" cy="338554"/>
          </a:xfrm>
          <a:prstGeom prst="rect">
            <a:avLst/>
          </a:prstGeom>
          <a:noFill/>
        </p:spPr>
        <p:txBody>
          <a:bodyPr wrap="square" rtlCol="0">
            <a:spAutoFit/>
          </a:bodyPr>
          <a:lstStyle/>
          <a:p>
            <a:r>
              <a:rPr kumimoji="1" lang="ja-JP" altLang="en-US" sz="1600" dirty="0"/>
              <a:t>性別</a:t>
            </a:r>
          </a:p>
        </p:txBody>
      </p:sp>
      <p:sp>
        <p:nvSpPr>
          <p:cNvPr id="57" name="テキスト ボックス 56">
            <a:extLst>
              <a:ext uri="{FF2B5EF4-FFF2-40B4-BE49-F238E27FC236}">
                <a16:creationId xmlns:a16="http://schemas.microsoft.com/office/drawing/2014/main" id="{4882FA89-965D-4636-A496-92C987308430}"/>
              </a:ext>
            </a:extLst>
          </p:cNvPr>
          <p:cNvSpPr txBox="1"/>
          <p:nvPr/>
        </p:nvSpPr>
        <p:spPr>
          <a:xfrm>
            <a:off x="1190069" y="3900302"/>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8" name="テキスト ボックス 57">
            <a:extLst>
              <a:ext uri="{FF2B5EF4-FFF2-40B4-BE49-F238E27FC236}">
                <a16:creationId xmlns:a16="http://schemas.microsoft.com/office/drawing/2014/main" id="{89B44CCA-EC84-47B0-8C40-DDF452CB752A}"/>
              </a:ext>
            </a:extLst>
          </p:cNvPr>
          <p:cNvSpPr txBox="1"/>
          <p:nvPr/>
        </p:nvSpPr>
        <p:spPr>
          <a:xfrm>
            <a:off x="1032442" y="4122166"/>
            <a:ext cx="2295447" cy="338554"/>
          </a:xfrm>
          <a:prstGeom prst="rect">
            <a:avLst/>
          </a:prstGeom>
          <a:noFill/>
        </p:spPr>
        <p:txBody>
          <a:bodyPr wrap="square" rtlCol="0">
            <a:spAutoFit/>
          </a:bodyPr>
          <a:lstStyle/>
          <a:p>
            <a:r>
              <a:rPr kumimoji="1" lang="ja-JP" altLang="en-US" sz="1600" dirty="0"/>
              <a:t>連絡先</a:t>
            </a:r>
          </a:p>
        </p:txBody>
      </p:sp>
      <p:sp>
        <p:nvSpPr>
          <p:cNvPr id="59" name="テキスト ボックス 58">
            <a:extLst>
              <a:ext uri="{FF2B5EF4-FFF2-40B4-BE49-F238E27FC236}">
                <a16:creationId xmlns:a16="http://schemas.microsoft.com/office/drawing/2014/main" id="{ED0BF2BF-38DF-418F-859C-C21776928DA2}"/>
              </a:ext>
            </a:extLst>
          </p:cNvPr>
          <p:cNvSpPr txBox="1"/>
          <p:nvPr/>
        </p:nvSpPr>
        <p:spPr>
          <a:xfrm>
            <a:off x="1231745" y="4416675"/>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0" name="テキスト ボックス 59">
            <a:extLst>
              <a:ext uri="{FF2B5EF4-FFF2-40B4-BE49-F238E27FC236}">
                <a16:creationId xmlns:a16="http://schemas.microsoft.com/office/drawing/2014/main" id="{AEFB73D0-973D-4288-8ABE-17E922E1D1BD}"/>
              </a:ext>
            </a:extLst>
          </p:cNvPr>
          <p:cNvSpPr txBox="1"/>
          <p:nvPr/>
        </p:nvSpPr>
        <p:spPr>
          <a:xfrm>
            <a:off x="1042723" y="4643345"/>
            <a:ext cx="2295447" cy="338554"/>
          </a:xfrm>
          <a:prstGeom prst="rect">
            <a:avLst/>
          </a:prstGeom>
          <a:noFill/>
        </p:spPr>
        <p:txBody>
          <a:bodyPr wrap="square" rtlCol="0">
            <a:spAutoFit/>
          </a:bodyPr>
          <a:lstStyle/>
          <a:p>
            <a:r>
              <a:rPr kumimoji="1" lang="ja-JP" altLang="en-US" sz="1600" dirty="0"/>
              <a:t>価値観</a:t>
            </a:r>
          </a:p>
        </p:txBody>
      </p:sp>
      <p:sp>
        <p:nvSpPr>
          <p:cNvPr id="61" name="テキスト ボックス 60">
            <a:extLst>
              <a:ext uri="{FF2B5EF4-FFF2-40B4-BE49-F238E27FC236}">
                <a16:creationId xmlns:a16="http://schemas.microsoft.com/office/drawing/2014/main" id="{6ACBA4AB-451A-4FF1-B58F-742CFA9B7314}"/>
              </a:ext>
            </a:extLst>
          </p:cNvPr>
          <p:cNvSpPr txBox="1"/>
          <p:nvPr/>
        </p:nvSpPr>
        <p:spPr>
          <a:xfrm>
            <a:off x="1242026" y="493785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2" name="テキスト ボックス 61">
            <a:extLst>
              <a:ext uri="{FF2B5EF4-FFF2-40B4-BE49-F238E27FC236}">
                <a16:creationId xmlns:a16="http://schemas.microsoft.com/office/drawing/2014/main" id="{38C8BE8A-5C4E-49BE-A645-BF8BE99A7747}"/>
              </a:ext>
            </a:extLst>
          </p:cNvPr>
          <p:cNvSpPr txBox="1"/>
          <p:nvPr/>
        </p:nvSpPr>
        <p:spPr>
          <a:xfrm>
            <a:off x="1042723" y="5202853"/>
            <a:ext cx="2295447" cy="338554"/>
          </a:xfrm>
          <a:prstGeom prst="rect">
            <a:avLst/>
          </a:prstGeom>
          <a:noFill/>
        </p:spPr>
        <p:txBody>
          <a:bodyPr wrap="square" rtlCol="0">
            <a:spAutoFit/>
          </a:bodyPr>
          <a:lstStyle/>
          <a:p>
            <a:r>
              <a:rPr kumimoji="1" lang="ja-JP" altLang="en-US" sz="1600" dirty="0"/>
              <a:t>フリースペース</a:t>
            </a:r>
          </a:p>
        </p:txBody>
      </p:sp>
      <p:sp>
        <p:nvSpPr>
          <p:cNvPr id="64" name="テキスト ボックス 63">
            <a:extLst>
              <a:ext uri="{FF2B5EF4-FFF2-40B4-BE49-F238E27FC236}">
                <a16:creationId xmlns:a16="http://schemas.microsoft.com/office/drawing/2014/main" id="{5753B234-3E6F-4634-A91F-86A1AE14C310}"/>
              </a:ext>
            </a:extLst>
          </p:cNvPr>
          <p:cNvSpPr txBox="1"/>
          <p:nvPr/>
        </p:nvSpPr>
        <p:spPr>
          <a:xfrm>
            <a:off x="1042723" y="5740145"/>
            <a:ext cx="2295447" cy="338554"/>
          </a:xfrm>
          <a:prstGeom prst="rect">
            <a:avLst/>
          </a:prstGeom>
          <a:noFill/>
        </p:spPr>
        <p:txBody>
          <a:bodyPr wrap="square" rtlCol="0">
            <a:spAutoFit/>
          </a:bodyPr>
          <a:lstStyle/>
          <a:p>
            <a:r>
              <a:rPr kumimoji="1" lang="ja-JP" altLang="en-US" sz="1600" dirty="0"/>
              <a:t>エニアグラム</a:t>
            </a:r>
          </a:p>
        </p:txBody>
      </p:sp>
    </p:spTree>
    <p:extLst>
      <p:ext uri="{BB962C8B-B14F-4D97-AF65-F5344CB8AC3E}">
        <p14:creationId xmlns:p14="http://schemas.microsoft.com/office/powerpoint/2010/main" val="40738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descr="封筒">
            <a:hlinkClick r:id="rId3" action="ppaction://hlinksldjump"/>
            <a:extLst>
              <a:ext uri="{FF2B5EF4-FFF2-40B4-BE49-F238E27FC236}">
                <a16:creationId xmlns:a16="http://schemas.microsoft.com/office/drawing/2014/main" id="{626630B5-08E8-024A-A9EF-1AFC04CC2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1389" y="2331105"/>
            <a:ext cx="717079" cy="717079"/>
          </a:xfrm>
          <a:prstGeom prst="rect">
            <a:avLst/>
          </a:prstGeom>
        </p:spPr>
      </p:pic>
      <p:sp>
        <p:nvSpPr>
          <p:cNvPr id="3" name="正方形/長方形 2">
            <a:extLst>
              <a:ext uri="{FF2B5EF4-FFF2-40B4-BE49-F238E27FC236}">
                <a16:creationId xmlns:a16="http://schemas.microsoft.com/office/drawing/2014/main" id="{1684FCF3-BA0F-6042-962D-0A1851A704A9}"/>
              </a:ext>
            </a:extLst>
          </p:cNvPr>
          <p:cNvSpPr/>
          <p:nvPr/>
        </p:nvSpPr>
        <p:spPr>
          <a:xfrm>
            <a:off x="948266" y="2005404"/>
            <a:ext cx="8500533" cy="4530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671A587-C4C9-894D-9A90-5A3BA9322442}"/>
              </a:ext>
            </a:extLst>
          </p:cNvPr>
          <p:cNvSpPr txBox="1"/>
          <p:nvPr/>
        </p:nvSpPr>
        <p:spPr>
          <a:xfrm>
            <a:off x="10292869" y="6013990"/>
            <a:ext cx="730731" cy="338554"/>
          </a:xfrm>
          <a:prstGeom prst="rect">
            <a:avLst/>
          </a:prstGeom>
          <a:noFill/>
        </p:spPr>
        <p:txBody>
          <a:bodyPr wrap="square" rtlCol="0">
            <a:spAutoFit/>
          </a:bodyPr>
          <a:lstStyle/>
          <a:p>
            <a:r>
              <a:rPr kumimoji="1" lang="ja-JP" altLang="en-US" sz="1600"/>
              <a:t>通報</a:t>
            </a:r>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76934" y="263952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pic>
        <p:nvPicPr>
          <p:cNvPr id="5" name="グラフィックス 4" descr="警告">
            <a:extLst>
              <a:ext uri="{FF2B5EF4-FFF2-40B4-BE49-F238E27FC236}">
                <a16:creationId xmlns:a16="http://schemas.microsoft.com/office/drawing/2014/main" id="{44CB8767-C070-8442-891C-9F5CEB98B8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733" y="5810148"/>
            <a:ext cx="540196" cy="540196"/>
          </a:xfrm>
          <a:prstGeom prst="rect">
            <a:avLst/>
          </a:prstGeom>
        </p:spPr>
      </p:pic>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a:t>
            </a:r>
            <a:r>
              <a:rPr kumimoji="1" lang="ja-JP" altLang="en-US" sz="1600"/>
              <a:t>     </a:t>
            </a:r>
            <a:r>
              <a:rPr kumimoji="1" lang="en-US" altLang="ja-JP" sz="1600"/>
              <a:t>)</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sp>
        <p:nvSpPr>
          <p:cNvPr id="40" name="テキスト ボックス 39">
            <a:extLst>
              <a:ext uri="{FF2B5EF4-FFF2-40B4-BE49-F238E27FC236}">
                <a16:creationId xmlns:a16="http://schemas.microsoft.com/office/drawing/2014/main" id="{0594FEDA-85B0-C34B-9665-560102E22823}"/>
              </a:ext>
            </a:extLst>
          </p:cNvPr>
          <p:cNvSpPr txBox="1"/>
          <p:nvPr/>
        </p:nvSpPr>
        <p:spPr>
          <a:xfrm>
            <a:off x="9660744" y="3050774"/>
            <a:ext cx="1168400" cy="523220"/>
          </a:xfrm>
          <a:prstGeom prst="rect">
            <a:avLst/>
          </a:prstGeom>
          <a:noFill/>
        </p:spPr>
        <p:txBody>
          <a:bodyPr wrap="square" rtlCol="0">
            <a:spAutoFit/>
          </a:bodyPr>
          <a:lstStyle/>
          <a:p>
            <a:pPr algn="ctr"/>
            <a:r>
              <a:rPr kumimoji="1" lang="en-US" altLang="ja-JP" sz="1400"/>
              <a:t>CREATE MESSAGE</a:t>
            </a:r>
            <a:endParaRPr kumimoji="1" lang="ja-JP" altLang="en-US" sz="1400"/>
          </a:p>
        </p:txBody>
      </p:sp>
      <p:sp>
        <p:nvSpPr>
          <p:cNvPr id="36" name="テキスト ボックス 35">
            <a:extLst>
              <a:ext uri="{FF2B5EF4-FFF2-40B4-BE49-F238E27FC236}">
                <a16:creationId xmlns:a16="http://schemas.microsoft.com/office/drawing/2014/main" id="{2E522238-1A18-B04A-A312-2E86D0CF7A35}"/>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7" name="グラフィックス 6" descr="植物">
            <a:extLst>
              <a:ext uri="{FF2B5EF4-FFF2-40B4-BE49-F238E27FC236}">
                <a16:creationId xmlns:a16="http://schemas.microsoft.com/office/drawing/2014/main" id="{B7B1151F-3AA9-5F43-A558-EC6413296C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0668" y="2292712"/>
            <a:ext cx="305065" cy="305065"/>
          </a:xfrm>
          <a:prstGeom prst="rect">
            <a:avLst/>
          </a:prstGeom>
        </p:spPr>
      </p:pic>
      <p:sp>
        <p:nvSpPr>
          <p:cNvPr id="8" name="タイトル 7">
            <a:extLst>
              <a:ext uri="{FF2B5EF4-FFF2-40B4-BE49-F238E27FC236}">
                <a16:creationId xmlns:a16="http://schemas.microsoft.com/office/drawing/2014/main" id="{E9945299-446C-D64D-87D2-CA2933136422}"/>
              </a:ext>
            </a:extLst>
          </p:cNvPr>
          <p:cNvSpPr>
            <a:spLocks noGrp="1"/>
          </p:cNvSpPr>
          <p:nvPr>
            <p:ph type="title"/>
          </p:nvPr>
        </p:nvSpPr>
        <p:spPr>
          <a:xfrm>
            <a:off x="-1" y="0"/>
            <a:ext cx="2895733" cy="171139"/>
          </a:xfrm>
        </p:spPr>
        <p:txBody>
          <a:bodyPr>
            <a:normAutofit fontScale="90000"/>
          </a:bodyPr>
          <a:lstStyle/>
          <a:p>
            <a:r>
              <a:rPr kumimoji="1" lang="ja-JP" altLang="en-US" dirty="0"/>
              <a:t>アカウント情報</a:t>
            </a:r>
            <a:r>
              <a:rPr kumimoji="1" lang="en-US" altLang="ja-JP" dirty="0"/>
              <a:t>(</a:t>
            </a:r>
            <a:r>
              <a:rPr kumimoji="1" lang="ja-JP" altLang="en-US" dirty="0"/>
              <a:t>他人</a:t>
            </a:r>
            <a:r>
              <a:rPr kumimoji="1" lang="ja-JP" altLang="en-US" sz="1000" kern="1200" dirty="0">
                <a:solidFill>
                  <a:schemeClr val="tx1"/>
                </a:solidFill>
                <a:effectLst/>
                <a:latin typeface="+mj-lt"/>
                <a:ea typeface="+mj-ea"/>
                <a:cs typeface="+mj-cs"/>
              </a:rPr>
              <a:t>のアカウントを閲覧した場合</a:t>
            </a:r>
            <a:r>
              <a:rPr lang="ja-JP" altLang="en-US" dirty="0"/>
              <a:t> </a:t>
            </a:r>
            <a:r>
              <a:rPr kumimoji="1" lang="en-US" altLang="ja-JP" dirty="0"/>
              <a:t>)</a:t>
            </a:r>
            <a:endParaRPr kumimoji="1" lang="ja-JP" altLang="en-US" dirty="0"/>
          </a:p>
        </p:txBody>
      </p:sp>
      <p:grpSp>
        <p:nvGrpSpPr>
          <p:cNvPr id="37" name="グループ化 36">
            <a:extLst>
              <a:ext uri="{FF2B5EF4-FFF2-40B4-BE49-F238E27FC236}">
                <a16:creationId xmlns:a16="http://schemas.microsoft.com/office/drawing/2014/main" id="{2CA6FEB2-A13C-EA4C-884B-C051EFCAB7A3}"/>
              </a:ext>
            </a:extLst>
          </p:cNvPr>
          <p:cNvGrpSpPr/>
          <p:nvPr/>
        </p:nvGrpSpPr>
        <p:grpSpPr>
          <a:xfrm>
            <a:off x="600722" y="650825"/>
            <a:ext cx="10990555" cy="1440667"/>
            <a:chOff x="-577185" y="212908"/>
            <a:chExt cx="7805474" cy="1688893"/>
          </a:xfrm>
        </p:grpSpPr>
        <p:pic>
          <p:nvPicPr>
            <p:cNvPr id="39" name="グラフィックス 38" descr="自宅">
              <a:hlinkClick r:id="rId12" action="ppaction://hlinksldjump"/>
              <a:extLst>
                <a:ext uri="{FF2B5EF4-FFF2-40B4-BE49-F238E27FC236}">
                  <a16:creationId xmlns:a16="http://schemas.microsoft.com/office/drawing/2014/main" id="{5D28E566-5C15-834C-9465-FA5C8750B1AE}"/>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230" y="237225"/>
              <a:ext cx="631958" cy="1055069"/>
            </a:xfrm>
            <a:prstGeom prst="rect">
              <a:avLst/>
            </a:prstGeom>
          </p:spPr>
        </p:pic>
        <p:pic>
          <p:nvPicPr>
            <p:cNvPr id="41" name="グラフィックス 40" descr="ユーザー">
              <a:hlinkClick r:id="rId15" action="ppaction://hlinksldjump"/>
              <a:extLst>
                <a:ext uri="{FF2B5EF4-FFF2-40B4-BE49-F238E27FC236}">
                  <a16:creationId xmlns:a16="http://schemas.microsoft.com/office/drawing/2014/main" id="{FE9CBA1A-7612-1543-8BC0-68B19D6BCAB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1653" y="212908"/>
              <a:ext cx="631958" cy="1055069"/>
            </a:xfrm>
            <a:prstGeom prst="rect">
              <a:avLst/>
            </a:prstGeom>
          </p:spPr>
        </p:pic>
        <p:pic>
          <p:nvPicPr>
            <p:cNvPr id="42" name="グラフィックス 41" descr="封筒">
              <a:hlinkClick r:id="rId3" action="ppaction://hlinksldjump"/>
              <a:extLst>
                <a:ext uri="{FF2B5EF4-FFF2-40B4-BE49-F238E27FC236}">
                  <a16:creationId xmlns:a16="http://schemas.microsoft.com/office/drawing/2014/main" id="{835A71F9-FADE-194D-AF4F-7C48F165D91C}"/>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52537" y="212908"/>
              <a:ext cx="631958" cy="1055069"/>
            </a:xfrm>
            <a:prstGeom prst="rect">
              <a:avLst/>
            </a:prstGeom>
          </p:spPr>
        </p:pic>
        <p:pic>
          <p:nvPicPr>
            <p:cNvPr id="43" name="グラフィックス 42" descr="鉛筆">
              <a:hlinkClick r:id="rId20" action="ppaction://hlinksldjump"/>
              <a:extLst>
                <a:ext uri="{FF2B5EF4-FFF2-40B4-BE49-F238E27FC236}">
                  <a16:creationId xmlns:a16="http://schemas.microsoft.com/office/drawing/2014/main" id="{61EDE717-D784-3C47-9940-A63637C9D034}"/>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673420" y="258363"/>
              <a:ext cx="631958" cy="1055069"/>
            </a:xfrm>
            <a:prstGeom prst="rect">
              <a:avLst/>
            </a:prstGeom>
          </p:spPr>
        </p:pic>
        <p:pic>
          <p:nvPicPr>
            <p:cNvPr id="44" name="グラフィックス 43" descr="共有">
              <a:hlinkClick r:id="rId23" action="ppaction://hlinksldjump"/>
              <a:extLst>
                <a:ext uri="{FF2B5EF4-FFF2-40B4-BE49-F238E27FC236}">
                  <a16:creationId xmlns:a16="http://schemas.microsoft.com/office/drawing/2014/main" id="{0CA6D060-7BF1-D547-868B-7352E8FAAFC8}"/>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94303" y="237225"/>
              <a:ext cx="631958" cy="1055069"/>
            </a:xfrm>
            <a:prstGeom prst="rect">
              <a:avLst/>
            </a:prstGeom>
          </p:spPr>
        </p:pic>
        <p:sp>
          <p:nvSpPr>
            <p:cNvPr id="45" name="テキスト ボックス 44">
              <a:extLst>
                <a:ext uri="{FF2B5EF4-FFF2-40B4-BE49-F238E27FC236}">
                  <a16:creationId xmlns:a16="http://schemas.microsoft.com/office/drawing/2014/main" id="{CC6232A4-7969-5B45-806B-8006C859663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6" name="テキスト ボックス 45">
              <a:extLst>
                <a:ext uri="{FF2B5EF4-FFF2-40B4-BE49-F238E27FC236}">
                  <a16:creationId xmlns:a16="http://schemas.microsoft.com/office/drawing/2014/main" id="{8A7D0DAF-6145-CC45-B0FE-C615017EE32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7" name="テキスト ボックス 46">
              <a:extLst>
                <a:ext uri="{FF2B5EF4-FFF2-40B4-BE49-F238E27FC236}">
                  <a16:creationId xmlns:a16="http://schemas.microsoft.com/office/drawing/2014/main" id="{C83AC963-6DB4-3046-9162-1294C2F0706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8" name="テキスト ボックス 47">
              <a:extLst>
                <a:ext uri="{FF2B5EF4-FFF2-40B4-BE49-F238E27FC236}">
                  <a16:creationId xmlns:a16="http://schemas.microsoft.com/office/drawing/2014/main" id="{5FA160F2-230D-074B-B7A2-DEE3083C49A4}"/>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9" name="テキスト ボックス 48">
              <a:extLst>
                <a:ext uri="{FF2B5EF4-FFF2-40B4-BE49-F238E27FC236}">
                  <a16:creationId xmlns:a16="http://schemas.microsoft.com/office/drawing/2014/main" id="{C8F5B56D-984E-4C4B-8314-1EB8B13CE06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1" name="テキスト ボックス 30">
            <a:hlinkClick r:id="rId26" action="ppaction://hlinksldjump"/>
            <a:extLst>
              <a:ext uri="{FF2B5EF4-FFF2-40B4-BE49-F238E27FC236}">
                <a16:creationId xmlns:a16="http://schemas.microsoft.com/office/drawing/2014/main" id="{097C6242-854F-411B-A1FF-76684D0942F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2" name="テキスト ボックス 31">
            <a:hlinkClick r:id="rId27" action="ppaction://hlinksldjump"/>
            <a:extLst>
              <a:ext uri="{FF2B5EF4-FFF2-40B4-BE49-F238E27FC236}">
                <a16:creationId xmlns:a16="http://schemas.microsoft.com/office/drawing/2014/main" id="{B51BE28B-DB98-421B-8230-9A107311541E}"/>
              </a:ext>
            </a:extLst>
          </p:cNvPr>
          <p:cNvSpPr txBox="1"/>
          <p:nvPr/>
        </p:nvSpPr>
        <p:spPr>
          <a:xfrm>
            <a:off x="10244944" y="352617"/>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255788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E2684B-F2A4-C94A-BC61-9DB41136E900}"/>
              </a:ext>
            </a:extLst>
          </p:cNvPr>
          <p:cNvGraphicFramePr>
            <a:graphicFrameLocks noGrp="1"/>
          </p:cNvGraphicFramePr>
          <p:nvPr>
            <p:extLst>
              <p:ext uri="{D42A27DB-BD31-4B8C-83A1-F6EECF244321}">
                <p14:modId xmlns:p14="http://schemas.microsoft.com/office/powerpoint/2010/main" val="2351404743"/>
              </p:ext>
            </p:extLst>
          </p:nvPr>
        </p:nvGraphicFramePr>
        <p:xfrm>
          <a:off x="1277892" y="1597981"/>
          <a:ext cx="9636216" cy="2219960"/>
        </p:xfrm>
        <a:graphic>
          <a:graphicData uri="http://schemas.openxmlformats.org/drawingml/2006/table">
            <a:tbl>
              <a:tblPr firstRow="1" bandRow="1">
                <a:tableStyleId>{00A15C55-8517-42AA-B614-E9B94910E393}</a:tableStyleId>
              </a:tblPr>
              <a:tblGrid>
                <a:gridCol w="2556767">
                  <a:extLst>
                    <a:ext uri="{9D8B030D-6E8A-4147-A177-3AD203B41FA5}">
                      <a16:colId xmlns:a16="http://schemas.microsoft.com/office/drawing/2014/main" val="3734427699"/>
                    </a:ext>
                  </a:extLst>
                </a:gridCol>
                <a:gridCol w="1784412">
                  <a:extLst>
                    <a:ext uri="{9D8B030D-6E8A-4147-A177-3AD203B41FA5}">
                      <a16:colId xmlns:a16="http://schemas.microsoft.com/office/drawing/2014/main" val="2505789700"/>
                    </a:ext>
                  </a:extLst>
                </a:gridCol>
                <a:gridCol w="5295037">
                  <a:extLst>
                    <a:ext uri="{9D8B030D-6E8A-4147-A177-3AD203B41FA5}">
                      <a16:colId xmlns:a16="http://schemas.microsoft.com/office/drawing/2014/main" val="1608663968"/>
                    </a:ext>
                  </a:extLst>
                </a:gridCol>
              </a:tblGrid>
              <a:tr h="193861">
                <a:tc>
                  <a:txBody>
                    <a:bodyPr/>
                    <a:lstStyle/>
                    <a:p>
                      <a:pPr algn="ctr"/>
                      <a:r>
                        <a:rPr kumimoji="1" lang="ja-JP" altLang="en-US"/>
                        <a:t>作成日</a:t>
                      </a:r>
                    </a:p>
                  </a:txBody>
                  <a:tcPr/>
                </a:tc>
                <a:tc>
                  <a:txBody>
                    <a:bodyPr/>
                    <a:lstStyle/>
                    <a:p>
                      <a:pPr algn="ctr"/>
                      <a:r>
                        <a:rPr kumimoji="1" lang="ja-JP" altLang="en-US"/>
                        <a:t>版数</a:t>
                      </a:r>
                    </a:p>
                  </a:txBody>
                  <a:tcPr/>
                </a:tc>
                <a:tc>
                  <a:txBody>
                    <a:bodyPr/>
                    <a:lstStyle/>
                    <a:p>
                      <a:pPr algn="ctr"/>
                      <a:r>
                        <a:rPr kumimoji="1" lang="ja-JP" altLang="en-US"/>
                        <a:t>改訂履歴</a:t>
                      </a:r>
                    </a:p>
                  </a:txBody>
                  <a:tcPr/>
                </a:tc>
                <a:extLst>
                  <a:ext uri="{0D108BD9-81ED-4DB2-BD59-A6C34878D82A}">
                    <a16:rowId xmlns:a16="http://schemas.microsoft.com/office/drawing/2014/main" val="1412114328"/>
                  </a:ext>
                </a:extLst>
              </a:tr>
              <a:tr h="370840">
                <a:tc>
                  <a:txBody>
                    <a:bodyPr/>
                    <a:lstStyle/>
                    <a:p>
                      <a:pPr algn="ctr"/>
                      <a:r>
                        <a:rPr kumimoji="1" lang="en-US" altLang="ja-JP"/>
                        <a:t>2018/11/19</a:t>
                      </a:r>
                      <a:endParaRPr kumimoji="1" lang="ja-JP" altLang="en-US"/>
                    </a:p>
                  </a:txBody>
                  <a:tcPr/>
                </a:tc>
                <a:tc>
                  <a:txBody>
                    <a:bodyPr/>
                    <a:lstStyle/>
                    <a:p>
                      <a:pPr algn="ctr"/>
                      <a:r>
                        <a:rPr kumimoji="1" lang="en-US" altLang="ja-JP"/>
                        <a:t>1.0</a:t>
                      </a:r>
                      <a:endParaRPr kumimoji="1" lang="ja-JP" altLang="en-US"/>
                    </a:p>
                  </a:txBody>
                  <a:tcPr/>
                </a:tc>
                <a:tc>
                  <a:txBody>
                    <a:bodyPr/>
                    <a:lstStyle/>
                    <a:p>
                      <a:pPr algn="ctr"/>
                      <a:r>
                        <a:rPr kumimoji="1" lang="ja-JP" altLang="en-US"/>
                        <a:t>初版</a:t>
                      </a:r>
                    </a:p>
                  </a:txBody>
                  <a:tcPr/>
                </a:tc>
                <a:extLst>
                  <a:ext uri="{0D108BD9-81ED-4DB2-BD59-A6C34878D82A}">
                    <a16:rowId xmlns:a16="http://schemas.microsoft.com/office/drawing/2014/main" val="2193995641"/>
                  </a:ext>
                </a:extLst>
              </a:tr>
              <a:tr h="370840">
                <a:tc>
                  <a:txBody>
                    <a:bodyPr/>
                    <a:lstStyle/>
                    <a:p>
                      <a:pPr algn="ctr"/>
                      <a:r>
                        <a:rPr kumimoji="1" lang="en-US" altLang="ja-JP"/>
                        <a:t>2018/11/23</a:t>
                      </a:r>
                      <a:endParaRPr kumimoji="1" lang="ja-JP" altLang="en-US"/>
                    </a:p>
                  </a:txBody>
                  <a:tcPr/>
                </a:tc>
                <a:tc>
                  <a:txBody>
                    <a:bodyPr/>
                    <a:lstStyle/>
                    <a:p>
                      <a:pPr algn="ctr"/>
                      <a:r>
                        <a:rPr kumimoji="1" lang="en-US" altLang="ja-JP"/>
                        <a:t>1.1</a:t>
                      </a:r>
                      <a:endParaRPr kumimoji="1" lang="ja-JP" altLang="en-US"/>
                    </a:p>
                  </a:txBody>
                  <a:tcPr/>
                </a:tc>
                <a:tc>
                  <a:txBody>
                    <a:bodyPr/>
                    <a:lstStyle/>
                    <a:p>
                      <a:pPr algn="ctr"/>
                      <a:r>
                        <a:rPr kumimoji="1" lang="ja-JP" altLang="en-US"/>
                        <a:t>デザインの統合等</a:t>
                      </a:r>
                    </a:p>
                  </a:txBody>
                  <a:tcPr/>
                </a:tc>
                <a:extLst>
                  <a:ext uri="{0D108BD9-81ED-4DB2-BD59-A6C34878D82A}">
                    <a16:rowId xmlns:a16="http://schemas.microsoft.com/office/drawing/2014/main" val="3195862807"/>
                  </a:ext>
                </a:extLst>
              </a:tr>
              <a:tr h="370840">
                <a:tc>
                  <a:txBody>
                    <a:bodyPr/>
                    <a:lstStyle/>
                    <a:p>
                      <a:pPr algn="ctr"/>
                      <a:r>
                        <a:rPr kumimoji="1" lang="en-US" altLang="ja-JP"/>
                        <a:t>2018/11/30</a:t>
                      </a:r>
                      <a:endParaRPr kumimoji="1" lang="ja-JP" altLang="en-US"/>
                    </a:p>
                  </a:txBody>
                  <a:tcPr/>
                </a:tc>
                <a:tc>
                  <a:txBody>
                    <a:bodyPr/>
                    <a:lstStyle/>
                    <a:p>
                      <a:pPr algn="ctr"/>
                      <a:r>
                        <a:rPr kumimoji="1" lang="en-US" altLang="ja-JP"/>
                        <a:t>1.2</a:t>
                      </a:r>
                      <a:endParaRPr kumimoji="1" lang="ja-JP" altLang="en-US"/>
                    </a:p>
                  </a:txBody>
                  <a:tcPr/>
                </a:tc>
                <a:tc>
                  <a:txBody>
                    <a:bodyPr/>
                    <a:lstStyle/>
                    <a:p>
                      <a:pPr algn="ctr"/>
                      <a:r>
                        <a:rPr kumimoji="1" lang="ja-JP" altLang="en-US"/>
                        <a:t>インスペクション差し戻し受けての改訂</a:t>
                      </a:r>
                    </a:p>
                  </a:txBody>
                  <a:tcPr/>
                </a:tc>
                <a:extLst>
                  <a:ext uri="{0D108BD9-81ED-4DB2-BD59-A6C34878D82A}">
                    <a16:rowId xmlns:a16="http://schemas.microsoft.com/office/drawing/2014/main" val="4273149107"/>
                  </a:ext>
                </a:extLst>
              </a:tr>
              <a:tr h="370840">
                <a:tc>
                  <a:txBody>
                    <a:bodyPr/>
                    <a:lstStyle/>
                    <a:p>
                      <a:pPr algn="ctr"/>
                      <a:r>
                        <a:rPr kumimoji="1" lang="en-US" altLang="ja-JP" dirty="0"/>
                        <a:t>2018/12/04</a:t>
                      </a:r>
                      <a:endParaRPr kumimoji="1" lang="ja-JP" altLang="en-US" dirty="0"/>
                    </a:p>
                  </a:txBody>
                  <a:tcPr/>
                </a:tc>
                <a:tc>
                  <a:txBody>
                    <a:bodyPr/>
                    <a:lstStyle/>
                    <a:p>
                      <a:pPr algn="ctr"/>
                      <a:r>
                        <a:rPr kumimoji="1" lang="en-US" altLang="ja-JP"/>
                        <a:t>2.0</a:t>
                      </a:r>
                      <a:endParaRPr kumimoji="1" lang="ja-JP" altLang="en-US"/>
                    </a:p>
                  </a:txBody>
                  <a:tcPr/>
                </a:tc>
                <a:tc>
                  <a:txBody>
                    <a:bodyPr/>
                    <a:lstStyle/>
                    <a:p>
                      <a:pPr algn="ctr"/>
                      <a:r>
                        <a:rPr kumimoji="1" lang="ja-JP" altLang="en-US" dirty="0"/>
                        <a:t>インスペクションを受けての改訂</a:t>
                      </a:r>
                    </a:p>
                  </a:txBody>
                  <a:tcPr/>
                </a:tc>
                <a:extLst>
                  <a:ext uri="{0D108BD9-81ED-4DB2-BD59-A6C34878D82A}">
                    <a16:rowId xmlns:a16="http://schemas.microsoft.com/office/drawing/2014/main" val="511043892"/>
                  </a:ext>
                </a:extLst>
              </a:tr>
              <a:tr h="370840">
                <a:tc>
                  <a:txBody>
                    <a:bodyPr/>
                    <a:lstStyle/>
                    <a:p>
                      <a:pPr algn="ctr"/>
                      <a:r>
                        <a:rPr kumimoji="1" lang="en-US" altLang="ja-JP" dirty="0"/>
                        <a:t>2019/01/14</a:t>
                      </a:r>
                      <a:endParaRPr kumimoji="1" lang="ja-JP" altLang="en-US" dirty="0"/>
                    </a:p>
                  </a:txBody>
                  <a:tcPr/>
                </a:tc>
                <a:tc>
                  <a:txBody>
                    <a:bodyPr/>
                    <a:lstStyle/>
                    <a:p>
                      <a:pPr algn="ctr"/>
                      <a:r>
                        <a:rPr kumimoji="1" lang="en-US" altLang="ja-JP" dirty="0"/>
                        <a:t>3.0</a:t>
                      </a:r>
                      <a:endParaRPr kumimoji="1" lang="ja-JP" altLang="en-US" dirty="0"/>
                    </a:p>
                  </a:txBody>
                  <a:tcPr/>
                </a:tc>
                <a:tc>
                  <a:txBody>
                    <a:bodyPr/>
                    <a:lstStyle/>
                    <a:p>
                      <a:pPr algn="ctr"/>
                      <a:r>
                        <a:rPr kumimoji="1" lang="ja-JP" altLang="en-US" dirty="0"/>
                        <a:t>開発に伴う改訂</a:t>
                      </a:r>
                    </a:p>
                  </a:txBody>
                  <a:tcPr/>
                </a:tc>
                <a:extLst>
                  <a:ext uri="{0D108BD9-81ED-4DB2-BD59-A6C34878D82A}">
                    <a16:rowId xmlns:a16="http://schemas.microsoft.com/office/drawing/2014/main" val="240130113"/>
                  </a:ext>
                </a:extLst>
              </a:tr>
            </a:tbl>
          </a:graphicData>
        </a:graphic>
      </p:graphicFrame>
      <p:sp>
        <p:nvSpPr>
          <p:cNvPr id="3" name="テキスト ボックス 2">
            <a:extLst>
              <a:ext uri="{FF2B5EF4-FFF2-40B4-BE49-F238E27FC236}">
                <a16:creationId xmlns:a16="http://schemas.microsoft.com/office/drawing/2014/main" id="{9EFFF8D1-B3B0-4B0A-B9AD-99951CBBD311}"/>
              </a:ext>
            </a:extLst>
          </p:cNvPr>
          <p:cNvSpPr txBox="1"/>
          <p:nvPr/>
        </p:nvSpPr>
        <p:spPr>
          <a:xfrm>
            <a:off x="736847" y="722660"/>
            <a:ext cx="3497802" cy="646331"/>
          </a:xfrm>
          <a:prstGeom prst="rect">
            <a:avLst/>
          </a:prstGeom>
          <a:noFill/>
        </p:spPr>
        <p:txBody>
          <a:bodyPr wrap="square" rtlCol="0">
            <a:spAutoFit/>
          </a:bodyPr>
          <a:lstStyle/>
          <a:p>
            <a:r>
              <a:rPr kumimoji="1" lang="ja-JP" altLang="en-US" sz="3600"/>
              <a:t>改版履歴</a:t>
            </a:r>
          </a:p>
        </p:txBody>
      </p:sp>
    </p:spTree>
    <p:extLst>
      <p:ext uri="{BB962C8B-B14F-4D97-AF65-F5344CB8AC3E}">
        <p14:creationId xmlns:p14="http://schemas.microsoft.com/office/powerpoint/2010/main" val="235374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71775655-349F-4D4A-A97B-5E5FB78CCCD3}"/>
              </a:ext>
            </a:extLst>
          </p:cNvPr>
          <p:cNvSpPr>
            <a:spLocks noGrp="1"/>
          </p:cNvSpPr>
          <p:nvPr>
            <p:ph type="title"/>
          </p:nvPr>
        </p:nvSpPr>
        <p:spPr/>
        <p:txBody>
          <a:bodyPr>
            <a:normAutofit fontScale="90000"/>
          </a:bodyPr>
          <a:lstStyle/>
          <a:p>
            <a:r>
              <a:rPr kumimoji="1" lang="ja-JP" altLang="en-US"/>
              <a:t>アカウント編集画面</a:t>
            </a:r>
          </a:p>
        </p:txBody>
      </p:sp>
      <p:grpSp>
        <p:nvGrpSpPr>
          <p:cNvPr id="47" name="グループ化 46">
            <a:extLst>
              <a:ext uri="{FF2B5EF4-FFF2-40B4-BE49-F238E27FC236}">
                <a16:creationId xmlns:a16="http://schemas.microsoft.com/office/drawing/2014/main" id="{A8933EB5-5BBC-0548-9E7A-F17D842E036D}"/>
              </a:ext>
            </a:extLst>
          </p:cNvPr>
          <p:cNvGrpSpPr/>
          <p:nvPr/>
        </p:nvGrpSpPr>
        <p:grpSpPr>
          <a:xfrm>
            <a:off x="600722" y="483679"/>
            <a:ext cx="10990555" cy="1440667"/>
            <a:chOff x="-577185" y="212908"/>
            <a:chExt cx="7805474" cy="1688893"/>
          </a:xfrm>
        </p:grpSpPr>
        <p:pic>
          <p:nvPicPr>
            <p:cNvPr id="54" name="グラフィックス 53" descr="自宅">
              <a:hlinkClick r:id="rId3" action="ppaction://hlinksldjump"/>
              <a:extLst>
                <a:ext uri="{FF2B5EF4-FFF2-40B4-BE49-F238E27FC236}">
                  <a16:creationId xmlns:a16="http://schemas.microsoft.com/office/drawing/2014/main" id="{AD30E0F0-A185-EC4A-B235-9D1952226E5E}"/>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5" name="グラフィックス 54" descr="ユーザー">
              <a:hlinkClick r:id="rId6" action="ppaction://hlinksldjump"/>
              <a:extLst>
                <a:ext uri="{FF2B5EF4-FFF2-40B4-BE49-F238E27FC236}">
                  <a16:creationId xmlns:a16="http://schemas.microsoft.com/office/drawing/2014/main" id="{840936EF-0DD8-9548-92F9-F29D71A0D47C}"/>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56" name="グラフィックス 55" descr="封筒">
              <a:hlinkClick r:id="rId9" action="ppaction://hlinksldjump"/>
              <a:extLst>
                <a:ext uri="{FF2B5EF4-FFF2-40B4-BE49-F238E27FC236}">
                  <a16:creationId xmlns:a16="http://schemas.microsoft.com/office/drawing/2014/main" id="{9DDD30F3-ACE7-9049-9D9B-8FC5F533C2D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57" name="グラフィックス 56" descr="鉛筆">
              <a:hlinkClick r:id="rId12" action="ppaction://hlinksldjump"/>
              <a:extLst>
                <a:ext uri="{FF2B5EF4-FFF2-40B4-BE49-F238E27FC236}">
                  <a16:creationId xmlns:a16="http://schemas.microsoft.com/office/drawing/2014/main" id="{E9E8B360-E895-0649-AF9F-48E503722E8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58" name="グラフィックス 57" descr="共有">
              <a:hlinkClick r:id="rId15" action="ppaction://hlinksldjump"/>
              <a:extLst>
                <a:ext uri="{FF2B5EF4-FFF2-40B4-BE49-F238E27FC236}">
                  <a16:creationId xmlns:a16="http://schemas.microsoft.com/office/drawing/2014/main" id="{12AE7193-DF61-2644-9EE8-4C2ECEABCAC3}"/>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317E07DA-A6B4-CC47-8908-D6C331F22D9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3D2FCDC4-7B4F-704A-A4E6-DB645A4109B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dirty="0"/>
                <a:t>ACCOUNT</a:t>
              </a:r>
              <a:endParaRPr kumimoji="1" lang="ja-JP" altLang="en-US" dirty="0"/>
            </a:p>
          </p:txBody>
        </p:sp>
        <p:sp>
          <p:nvSpPr>
            <p:cNvPr id="61" name="テキスト ボックス 60">
              <a:extLst>
                <a:ext uri="{FF2B5EF4-FFF2-40B4-BE49-F238E27FC236}">
                  <a16:creationId xmlns:a16="http://schemas.microsoft.com/office/drawing/2014/main" id="{B07F0757-D18D-6148-8782-8AAF7936AB1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62" name="テキスト ボックス 61">
              <a:extLst>
                <a:ext uri="{FF2B5EF4-FFF2-40B4-BE49-F238E27FC236}">
                  <a16:creationId xmlns:a16="http://schemas.microsoft.com/office/drawing/2014/main" id="{BFE27163-FA76-4B46-A48E-C1C7622C7B3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C7EDB92C-95F8-FC4B-A053-15C8AD8F08C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grpSp>
        <p:nvGrpSpPr>
          <p:cNvPr id="64" name="グループ化 63">
            <a:extLst>
              <a:ext uri="{FF2B5EF4-FFF2-40B4-BE49-F238E27FC236}">
                <a16:creationId xmlns:a16="http://schemas.microsoft.com/office/drawing/2014/main" id="{452F94DF-06C7-4E09-B530-5F5DEC9E2E15}"/>
              </a:ext>
            </a:extLst>
          </p:cNvPr>
          <p:cNvGrpSpPr/>
          <p:nvPr/>
        </p:nvGrpSpPr>
        <p:grpSpPr>
          <a:xfrm>
            <a:off x="1213892" y="3399251"/>
            <a:ext cx="4977456" cy="282442"/>
            <a:chOff x="4340024" y="2758515"/>
            <a:chExt cx="4977456" cy="282442"/>
          </a:xfrm>
        </p:grpSpPr>
        <p:sp>
          <p:nvSpPr>
            <p:cNvPr id="66" name="テキスト ボックス 65">
              <a:extLst>
                <a:ext uri="{FF2B5EF4-FFF2-40B4-BE49-F238E27FC236}">
                  <a16:creationId xmlns:a16="http://schemas.microsoft.com/office/drawing/2014/main" id="{A263180E-4C9C-4F33-8E48-845A80A658B2}"/>
                </a:ext>
              </a:extLst>
            </p:cNvPr>
            <p:cNvSpPr txBox="1"/>
            <p:nvPr/>
          </p:nvSpPr>
          <p:spPr>
            <a:xfrm>
              <a:off x="4340024" y="2758515"/>
              <a:ext cx="1534510" cy="276999"/>
            </a:xfrm>
            <a:prstGeom prst="rect">
              <a:avLst/>
            </a:prstGeom>
            <a:noFill/>
          </p:spPr>
          <p:txBody>
            <a:bodyPr wrap="square" rtlCol="0">
              <a:spAutoFit/>
            </a:bodyPr>
            <a:lstStyle/>
            <a:p>
              <a:r>
                <a:rPr kumimoji="1" lang="ja-JP" altLang="en-US" sz="1200" dirty="0"/>
                <a:t>所属</a:t>
              </a:r>
            </a:p>
          </p:txBody>
        </p:sp>
        <p:sp>
          <p:nvSpPr>
            <p:cNvPr id="68" name="正方形/長方形 67">
              <a:extLst>
                <a:ext uri="{FF2B5EF4-FFF2-40B4-BE49-F238E27FC236}">
                  <a16:creationId xmlns:a16="http://schemas.microsoft.com/office/drawing/2014/main" id="{70D587A5-D5D4-4057-92A1-0BE3773B0DE8}"/>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69" name="グループ化 68">
            <a:extLst>
              <a:ext uri="{FF2B5EF4-FFF2-40B4-BE49-F238E27FC236}">
                <a16:creationId xmlns:a16="http://schemas.microsoft.com/office/drawing/2014/main" id="{22E49805-F18A-42A2-85BF-9831DC7C17CC}"/>
              </a:ext>
            </a:extLst>
          </p:cNvPr>
          <p:cNvGrpSpPr/>
          <p:nvPr/>
        </p:nvGrpSpPr>
        <p:grpSpPr>
          <a:xfrm>
            <a:off x="1190432" y="2742074"/>
            <a:ext cx="4974743" cy="276999"/>
            <a:chOff x="4343834" y="2400522"/>
            <a:chExt cx="4974743" cy="276999"/>
          </a:xfrm>
        </p:grpSpPr>
        <p:sp>
          <p:nvSpPr>
            <p:cNvPr id="70" name="テキスト ボックス 69">
              <a:extLst>
                <a:ext uri="{FF2B5EF4-FFF2-40B4-BE49-F238E27FC236}">
                  <a16:creationId xmlns:a16="http://schemas.microsoft.com/office/drawing/2014/main" id="{A8CA2833-09CC-4D47-B0E2-2EDBB00DE49E}"/>
                </a:ext>
              </a:extLst>
            </p:cNvPr>
            <p:cNvSpPr txBox="1"/>
            <p:nvPr/>
          </p:nvSpPr>
          <p:spPr>
            <a:xfrm>
              <a:off x="4343834" y="2400522"/>
              <a:ext cx="2295447" cy="276999"/>
            </a:xfrm>
            <a:prstGeom prst="rect">
              <a:avLst/>
            </a:prstGeom>
            <a:noFill/>
          </p:spPr>
          <p:txBody>
            <a:bodyPr wrap="square" rtlCol="0">
              <a:spAutoFit/>
            </a:bodyPr>
            <a:lstStyle/>
            <a:p>
              <a:r>
                <a:rPr kumimoji="1" lang="ja-JP" altLang="en-US" sz="1200" dirty="0"/>
                <a:t>ニックネーム</a:t>
              </a:r>
            </a:p>
          </p:txBody>
        </p:sp>
        <p:sp>
          <p:nvSpPr>
            <p:cNvPr id="71" name="正方形/長方形 70">
              <a:extLst>
                <a:ext uri="{FF2B5EF4-FFF2-40B4-BE49-F238E27FC236}">
                  <a16:creationId xmlns:a16="http://schemas.microsoft.com/office/drawing/2014/main" id="{21A4F7A9-DD6A-4508-835A-821245FF8B90}"/>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2" name="グループ化 71">
            <a:extLst>
              <a:ext uri="{FF2B5EF4-FFF2-40B4-BE49-F238E27FC236}">
                <a16:creationId xmlns:a16="http://schemas.microsoft.com/office/drawing/2014/main" id="{CEB07053-4299-4BC1-ADD8-014BF5084C84}"/>
              </a:ext>
            </a:extLst>
          </p:cNvPr>
          <p:cNvGrpSpPr/>
          <p:nvPr/>
        </p:nvGrpSpPr>
        <p:grpSpPr>
          <a:xfrm>
            <a:off x="1204061" y="4397395"/>
            <a:ext cx="4977453" cy="291591"/>
            <a:chOff x="4340024" y="3826273"/>
            <a:chExt cx="4977453" cy="291591"/>
          </a:xfrm>
        </p:grpSpPr>
        <p:sp>
          <p:nvSpPr>
            <p:cNvPr id="73" name="テキスト ボックス 72">
              <a:extLst>
                <a:ext uri="{FF2B5EF4-FFF2-40B4-BE49-F238E27FC236}">
                  <a16:creationId xmlns:a16="http://schemas.microsoft.com/office/drawing/2014/main" id="{B04397EA-AE20-44C1-B390-0F5354E71AE5}"/>
                </a:ext>
              </a:extLst>
            </p:cNvPr>
            <p:cNvSpPr txBox="1"/>
            <p:nvPr/>
          </p:nvSpPr>
          <p:spPr>
            <a:xfrm>
              <a:off x="4340024" y="3826273"/>
              <a:ext cx="1223573" cy="276999"/>
            </a:xfrm>
            <a:prstGeom prst="rect">
              <a:avLst/>
            </a:prstGeom>
            <a:noFill/>
          </p:spPr>
          <p:txBody>
            <a:bodyPr wrap="square" rtlCol="0">
              <a:spAutoFit/>
            </a:bodyPr>
            <a:lstStyle/>
            <a:p>
              <a:r>
                <a:rPr kumimoji="1" lang="ja-JP" altLang="en-US" sz="1200" dirty="0"/>
                <a:t>連絡先</a:t>
              </a:r>
            </a:p>
          </p:txBody>
        </p:sp>
        <p:sp>
          <p:nvSpPr>
            <p:cNvPr id="74" name="正方形/長方形 73">
              <a:extLst>
                <a:ext uri="{FF2B5EF4-FFF2-40B4-BE49-F238E27FC236}">
                  <a16:creationId xmlns:a16="http://schemas.microsoft.com/office/drawing/2014/main" id="{653201B9-3EEA-427F-B2E7-7DB25EA765D9}"/>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5" name="グループ化 74">
            <a:extLst>
              <a:ext uri="{FF2B5EF4-FFF2-40B4-BE49-F238E27FC236}">
                <a16:creationId xmlns:a16="http://schemas.microsoft.com/office/drawing/2014/main" id="{40288DE4-25BE-4F57-9134-B910DFA50DE9}"/>
              </a:ext>
            </a:extLst>
          </p:cNvPr>
          <p:cNvGrpSpPr/>
          <p:nvPr/>
        </p:nvGrpSpPr>
        <p:grpSpPr>
          <a:xfrm>
            <a:off x="1169484" y="4738767"/>
            <a:ext cx="5728184" cy="678038"/>
            <a:chOff x="4413492" y="4178253"/>
            <a:chExt cx="5728184" cy="678038"/>
          </a:xfrm>
        </p:grpSpPr>
        <p:sp>
          <p:nvSpPr>
            <p:cNvPr id="76" name="テキスト ボックス 75">
              <a:extLst>
                <a:ext uri="{FF2B5EF4-FFF2-40B4-BE49-F238E27FC236}">
                  <a16:creationId xmlns:a16="http://schemas.microsoft.com/office/drawing/2014/main" id="{AE5C2C89-04A5-410E-BBBC-161DA42D34FE}"/>
                </a:ext>
              </a:extLst>
            </p:cNvPr>
            <p:cNvSpPr txBox="1"/>
            <p:nvPr/>
          </p:nvSpPr>
          <p:spPr>
            <a:xfrm>
              <a:off x="4413492" y="4178253"/>
              <a:ext cx="5728184" cy="276999"/>
            </a:xfrm>
            <a:prstGeom prst="rect">
              <a:avLst/>
            </a:prstGeom>
            <a:noFill/>
          </p:spPr>
          <p:txBody>
            <a:bodyPr wrap="square" rtlCol="0">
              <a:spAutoFit/>
            </a:bodyPr>
            <a:lstStyle/>
            <a:p>
              <a:r>
                <a:rPr kumimoji="1" lang="ja-JP" altLang="en-US" sz="1200" dirty="0"/>
                <a:t>フリースペース</a:t>
              </a:r>
              <a:r>
                <a:rPr kumimoji="1" lang="en-US" altLang="ja-JP" sz="1200" dirty="0"/>
                <a:t>(</a:t>
              </a:r>
              <a:r>
                <a:rPr kumimoji="1" lang="ja-JP" altLang="en-US" sz="1200" dirty="0"/>
                <a:t>アピールポイントや興味があること等を書いてください</a:t>
              </a:r>
              <a:r>
                <a:rPr kumimoji="1" lang="en-US" altLang="ja-JP" sz="1200" dirty="0"/>
                <a:t>)</a:t>
              </a:r>
              <a:endParaRPr kumimoji="1" lang="ja-JP" altLang="en-US" sz="1200" dirty="0"/>
            </a:p>
          </p:txBody>
        </p:sp>
        <p:sp>
          <p:nvSpPr>
            <p:cNvPr id="77" name="正方形/長方形 76">
              <a:extLst>
                <a:ext uri="{FF2B5EF4-FFF2-40B4-BE49-F238E27FC236}">
                  <a16:creationId xmlns:a16="http://schemas.microsoft.com/office/drawing/2014/main" id="{F7C0F8AB-5560-4118-B2E4-EEB0D1163845}"/>
                </a:ext>
              </a:extLst>
            </p:cNvPr>
            <p:cNvSpPr/>
            <p:nvPr/>
          </p:nvSpPr>
          <p:spPr>
            <a:xfrm>
              <a:off x="4513308" y="4488263"/>
              <a:ext cx="5121668" cy="3680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9" name="グループ化 78">
            <a:extLst>
              <a:ext uri="{FF2B5EF4-FFF2-40B4-BE49-F238E27FC236}">
                <a16:creationId xmlns:a16="http://schemas.microsoft.com/office/drawing/2014/main" id="{7CB989FB-73CE-443D-B338-9E905E9F37F3}"/>
              </a:ext>
            </a:extLst>
          </p:cNvPr>
          <p:cNvGrpSpPr/>
          <p:nvPr/>
        </p:nvGrpSpPr>
        <p:grpSpPr>
          <a:xfrm>
            <a:off x="1223751" y="4064781"/>
            <a:ext cx="4967597" cy="284602"/>
            <a:chOff x="4349881" y="3474293"/>
            <a:chExt cx="4967597" cy="284602"/>
          </a:xfrm>
        </p:grpSpPr>
        <p:sp>
          <p:nvSpPr>
            <p:cNvPr id="81" name="テキスト ボックス 80">
              <a:extLst>
                <a:ext uri="{FF2B5EF4-FFF2-40B4-BE49-F238E27FC236}">
                  <a16:creationId xmlns:a16="http://schemas.microsoft.com/office/drawing/2014/main" id="{117EF494-86D3-40D8-B9D1-4356E5AC813D}"/>
                </a:ext>
              </a:extLst>
            </p:cNvPr>
            <p:cNvSpPr txBox="1"/>
            <p:nvPr/>
          </p:nvSpPr>
          <p:spPr>
            <a:xfrm>
              <a:off x="4349881" y="3474293"/>
              <a:ext cx="1538884" cy="276999"/>
            </a:xfrm>
            <a:prstGeom prst="rect">
              <a:avLst/>
            </a:prstGeom>
            <a:noFill/>
          </p:spPr>
          <p:txBody>
            <a:bodyPr wrap="square" rtlCol="0">
              <a:spAutoFit/>
            </a:bodyPr>
            <a:lstStyle/>
            <a:p>
              <a:r>
                <a:rPr kumimoji="1" lang="ja-JP" altLang="en-US" sz="1200" dirty="0"/>
                <a:t>性別</a:t>
              </a:r>
              <a:endParaRPr kumimoji="1" lang="en-US" altLang="ja-JP" sz="1200" dirty="0"/>
            </a:p>
          </p:txBody>
        </p:sp>
        <p:sp>
          <p:nvSpPr>
            <p:cNvPr id="82" name="正方形/長方形 81">
              <a:extLst>
                <a:ext uri="{FF2B5EF4-FFF2-40B4-BE49-F238E27FC236}">
                  <a16:creationId xmlns:a16="http://schemas.microsoft.com/office/drawing/2014/main" id="{A54A0922-5B92-4F60-9601-C8B642AB6098}"/>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r>
                <a:rPr kumimoji="1" lang="en-US" altLang="ja-JP" dirty="0"/>
                <a:t>(ID)</a:t>
              </a:r>
              <a:endParaRPr kumimoji="1" lang="ja-JP" altLang="en-US" dirty="0"/>
            </a:p>
          </p:txBody>
        </p:sp>
      </p:grpSp>
      <p:grpSp>
        <p:nvGrpSpPr>
          <p:cNvPr id="84" name="グループ化 83">
            <a:extLst>
              <a:ext uri="{FF2B5EF4-FFF2-40B4-BE49-F238E27FC236}">
                <a16:creationId xmlns:a16="http://schemas.microsoft.com/office/drawing/2014/main" id="{26C35F3E-FB29-41C7-ADAF-1B17B342215D}"/>
              </a:ext>
            </a:extLst>
          </p:cNvPr>
          <p:cNvGrpSpPr/>
          <p:nvPr/>
        </p:nvGrpSpPr>
        <p:grpSpPr>
          <a:xfrm>
            <a:off x="1213892" y="3727426"/>
            <a:ext cx="4967598" cy="283522"/>
            <a:chOff x="4349881" y="3116404"/>
            <a:chExt cx="4967598" cy="283522"/>
          </a:xfrm>
        </p:grpSpPr>
        <p:sp>
          <p:nvSpPr>
            <p:cNvPr id="86" name="テキスト ボックス 85">
              <a:extLst>
                <a:ext uri="{FF2B5EF4-FFF2-40B4-BE49-F238E27FC236}">
                  <a16:creationId xmlns:a16="http://schemas.microsoft.com/office/drawing/2014/main" id="{CB388E43-CB97-4ECB-883B-6E354B5EB710}"/>
                </a:ext>
              </a:extLst>
            </p:cNvPr>
            <p:cNvSpPr txBox="1"/>
            <p:nvPr/>
          </p:nvSpPr>
          <p:spPr>
            <a:xfrm>
              <a:off x="4349881" y="3116404"/>
              <a:ext cx="1234787" cy="276999"/>
            </a:xfrm>
            <a:prstGeom prst="rect">
              <a:avLst/>
            </a:prstGeom>
            <a:noFill/>
          </p:spPr>
          <p:txBody>
            <a:bodyPr wrap="square" rtlCol="0">
              <a:spAutoFit/>
            </a:bodyPr>
            <a:lstStyle/>
            <a:p>
              <a:r>
                <a:rPr kumimoji="1" lang="ja-JP" altLang="en-US" sz="1200" dirty="0"/>
                <a:t>職種</a:t>
              </a:r>
            </a:p>
          </p:txBody>
        </p:sp>
        <p:sp>
          <p:nvSpPr>
            <p:cNvPr id="87" name="正方形/長方形 86">
              <a:extLst>
                <a:ext uri="{FF2B5EF4-FFF2-40B4-BE49-F238E27FC236}">
                  <a16:creationId xmlns:a16="http://schemas.microsoft.com/office/drawing/2014/main" id="{164376DB-8DD5-404F-86AC-3BB7E3B9967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r>
                <a:rPr kumimoji="1" lang="en-US" altLang="ja-JP" dirty="0"/>
                <a:t>(ID)</a:t>
              </a:r>
              <a:endParaRPr kumimoji="1" lang="ja-JP" altLang="en-US" dirty="0"/>
            </a:p>
          </p:txBody>
        </p:sp>
      </p:grpSp>
      <p:grpSp>
        <p:nvGrpSpPr>
          <p:cNvPr id="88" name="グループ化 87">
            <a:extLst>
              <a:ext uri="{FF2B5EF4-FFF2-40B4-BE49-F238E27FC236}">
                <a16:creationId xmlns:a16="http://schemas.microsoft.com/office/drawing/2014/main" id="{1EF297BA-570E-40CA-B28A-C9DE1AB164C6}"/>
              </a:ext>
            </a:extLst>
          </p:cNvPr>
          <p:cNvGrpSpPr/>
          <p:nvPr/>
        </p:nvGrpSpPr>
        <p:grpSpPr>
          <a:xfrm>
            <a:off x="1273177" y="2105362"/>
            <a:ext cx="1600246" cy="582064"/>
            <a:chOff x="2437257" y="4548359"/>
            <a:chExt cx="1600246" cy="582064"/>
          </a:xfrm>
        </p:grpSpPr>
        <p:sp>
          <p:nvSpPr>
            <p:cNvPr id="89" name="テキスト ボックス 88">
              <a:extLst>
                <a:ext uri="{FF2B5EF4-FFF2-40B4-BE49-F238E27FC236}">
                  <a16:creationId xmlns:a16="http://schemas.microsoft.com/office/drawing/2014/main" id="{9E079DEB-AEB4-4403-B22F-6A4CC5FF24B8}"/>
                </a:ext>
              </a:extLst>
            </p:cNvPr>
            <p:cNvSpPr txBox="1"/>
            <p:nvPr/>
          </p:nvSpPr>
          <p:spPr>
            <a:xfrm>
              <a:off x="2616531" y="4548359"/>
              <a:ext cx="1420972" cy="276999"/>
            </a:xfrm>
            <a:prstGeom prst="rect">
              <a:avLst/>
            </a:prstGeom>
            <a:noFill/>
          </p:spPr>
          <p:txBody>
            <a:bodyPr wrap="square" rtlCol="0">
              <a:spAutoFit/>
            </a:bodyPr>
            <a:lstStyle/>
            <a:p>
              <a:r>
                <a:rPr kumimoji="1" lang="ja-JP" altLang="en-US" sz="1200" dirty="0"/>
                <a:t>内定あり</a:t>
              </a:r>
            </a:p>
          </p:txBody>
        </p:sp>
        <p:sp>
          <p:nvSpPr>
            <p:cNvPr id="90" name="楕円 4">
              <a:extLst>
                <a:ext uri="{FF2B5EF4-FFF2-40B4-BE49-F238E27FC236}">
                  <a16:creationId xmlns:a16="http://schemas.microsoft.com/office/drawing/2014/main" id="{6DA78761-5155-4F57-9474-34768BC772C2}"/>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7A157BD7-D6C2-4DDB-A22E-8A952A7E008A}"/>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92" name="楕円 91">
              <a:extLst>
                <a:ext uri="{FF2B5EF4-FFF2-40B4-BE49-F238E27FC236}">
                  <a16:creationId xmlns:a16="http://schemas.microsoft.com/office/drawing/2014/main" id="{DC1F4756-766D-4F30-BAC9-4C1DB46F8F79}"/>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6">
              <a:extLst>
                <a:ext uri="{FF2B5EF4-FFF2-40B4-BE49-F238E27FC236}">
                  <a16:creationId xmlns:a16="http://schemas.microsoft.com/office/drawing/2014/main" id="{38A40DFD-4FAF-49B2-97E2-4A2DD6C942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正方形/長方形 93">
            <a:extLst>
              <a:ext uri="{FF2B5EF4-FFF2-40B4-BE49-F238E27FC236}">
                <a16:creationId xmlns:a16="http://schemas.microsoft.com/office/drawing/2014/main" id="{A29EF182-4EC7-4CC5-B175-7D4196EEE4DA}"/>
              </a:ext>
            </a:extLst>
          </p:cNvPr>
          <p:cNvSpPr/>
          <p:nvPr/>
        </p:nvSpPr>
        <p:spPr>
          <a:xfrm>
            <a:off x="486615" y="1691515"/>
            <a:ext cx="3047629"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アカウント情報編集</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grpSp>
        <p:nvGrpSpPr>
          <p:cNvPr id="95" name="グループ化 94">
            <a:extLst>
              <a:ext uri="{FF2B5EF4-FFF2-40B4-BE49-F238E27FC236}">
                <a16:creationId xmlns:a16="http://schemas.microsoft.com/office/drawing/2014/main" id="{D0BA42DF-6BFA-4901-983B-08B421414717}"/>
              </a:ext>
            </a:extLst>
          </p:cNvPr>
          <p:cNvGrpSpPr/>
          <p:nvPr/>
        </p:nvGrpSpPr>
        <p:grpSpPr>
          <a:xfrm>
            <a:off x="1204514" y="3059963"/>
            <a:ext cx="4960661" cy="286567"/>
            <a:chOff x="4343834" y="2400522"/>
            <a:chExt cx="4960661" cy="286567"/>
          </a:xfrm>
        </p:grpSpPr>
        <p:sp>
          <p:nvSpPr>
            <p:cNvPr id="96" name="テキスト ボックス 95">
              <a:extLst>
                <a:ext uri="{FF2B5EF4-FFF2-40B4-BE49-F238E27FC236}">
                  <a16:creationId xmlns:a16="http://schemas.microsoft.com/office/drawing/2014/main" id="{E34BC3AF-41B9-435B-8BF1-E1B4DE9CA941}"/>
                </a:ext>
              </a:extLst>
            </p:cNvPr>
            <p:cNvSpPr txBox="1"/>
            <p:nvPr/>
          </p:nvSpPr>
          <p:spPr>
            <a:xfrm>
              <a:off x="4343834" y="2400522"/>
              <a:ext cx="3174260" cy="276999"/>
            </a:xfrm>
            <a:prstGeom prst="rect">
              <a:avLst/>
            </a:prstGeom>
            <a:noFill/>
          </p:spPr>
          <p:txBody>
            <a:bodyPr wrap="square" rtlCol="0">
              <a:spAutoFit/>
            </a:bodyPr>
            <a:lstStyle/>
            <a:p>
              <a:r>
                <a:rPr kumimoji="1" lang="ja-JP" altLang="en-US" sz="1200" dirty="0"/>
                <a:t>卒業年度</a:t>
              </a:r>
            </a:p>
          </p:txBody>
        </p:sp>
        <p:sp>
          <p:nvSpPr>
            <p:cNvPr id="97" name="正方形/長方形 96">
              <a:extLst>
                <a:ext uri="{FF2B5EF4-FFF2-40B4-BE49-F238E27FC236}">
                  <a16:creationId xmlns:a16="http://schemas.microsoft.com/office/drawing/2014/main" id="{DBAA28A5-FEEE-4757-B4B7-F21C5A5157B5}"/>
                </a:ext>
              </a:extLst>
            </p:cNvPr>
            <p:cNvSpPr/>
            <p:nvPr/>
          </p:nvSpPr>
          <p:spPr>
            <a:xfrm>
              <a:off x="6278550" y="2410090"/>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98" name="グループ化 97">
            <a:extLst>
              <a:ext uri="{FF2B5EF4-FFF2-40B4-BE49-F238E27FC236}">
                <a16:creationId xmlns:a16="http://schemas.microsoft.com/office/drawing/2014/main" id="{5055D579-7BD8-47D9-82CA-9BE740673893}"/>
              </a:ext>
            </a:extLst>
          </p:cNvPr>
          <p:cNvGrpSpPr/>
          <p:nvPr/>
        </p:nvGrpSpPr>
        <p:grpSpPr>
          <a:xfrm>
            <a:off x="1190432" y="5440669"/>
            <a:ext cx="3334298" cy="1183652"/>
            <a:chOff x="3126308" y="5229976"/>
            <a:chExt cx="3334298" cy="1183652"/>
          </a:xfrm>
        </p:grpSpPr>
        <p:sp>
          <p:nvSpPr>
            <p:cNvPr id="99" name="テキスト ボックス 98">
              <a:extLst>
                <a:ext uri="{FF2B5EF4-FFF2-40B4-BE49-F238E27FC236}">
                  <a16:creationId xmlns:a16="http://schemas.microsoft.com/office/drawing/2014/main" id="{8B821BAF-5A52-49DC-8660-8D63126DDD43}"/>
                </a:ext>
              </a:extLst>
            </p:cNvPr>
            <p:cNvSpPr txBox="1"/>
            <p:nvPr/>
          </p:nvSpPr>
          <p:spPr>
            <a:xfrm>
              <a:off x="3126308" y="5229976"/>
              <a:ext cx="3334298" cy="276999"/>
            </a:xfrm>
            <a:prstGeom prst="rect">
              <a:avLst/>
            </a:prstGeom>
            <a:noFill/>
          </p:spPr>
          <p:txBody>
            <a:bodyPr wrap="square" rtlCol="0">
              <a:spAutoFit/>
            </a:bodyPr>
            <a:lstStyle/>
            <a:p>
              <a:r>
                <a:rPr kumimoji="1" lang="ja-JP" altLang="en-US" sz="1200" dirty="0"/>
                <a:t>価値観</a:t>
              </a:r>
            </a:p>
          </p:txBody>
        </p:sp>
        <p:sp>
          <p:nvSpPr>
            <p:cNvPr id="107" name="正方形/長方形 106">
              <a:extLst>
                <a:ext uri="{FF2B5EF4-FFF2-40B4-BE49-F238E27FC236}">
                  <a16:creationId xmlns:a16="http://schemas.microsoft.com/office/drawing/2014/main" id="{657B27FF-061B-49BF-B68D-FE957518AC96}"/>
                </a:ext>
              </a:extLst>
            </p:cNvPr>
            <p:cNvSpPr/>
            <p:nvPr/>
          </p:nvSpPr>
          <p:spPr>
            <a:xfrm>
              <a:off x="3205176" y="5444555"/>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sp>
          <p:nvSpPr>
            <p:cNvPr id="105" name="正方形/長方形 104">
              <a:extLst>
                <a:ext uri="{FF2B5EF4-FFF2-40B4-BE49-F238E27FC236}">
                  <a16:creationId xmlns:a16="http://schemas.microsoft.com/office/drawing/2014/main" id="{8CA249ED-E8BA-4FCC-8F39-73F72197BA47}"/>
                </a:ext>
              </a:extLst>
            </p:cNvPr>
            <p:cNvSpPr/>
            <p:nvPr/>
          </p:nvSpPr>
          <p:spPr>
            <a:xfrm>
              <a:off x="3226800" y="6146327"/>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sp>
          <p:nvSpPr>
            <p:cNvPr id="103" name="正方形/長方形 102">
              <a:extLst>
                <a:ext uri="{FF2B5EF4-FFF2-40B4-BE49-F238E27FC236}">
                  <a16:creationId xmlns:a16="http://schemas.microsoft.com/office/drawing/2014/main" id="{327ADB4E-078F-451E-A50A-8B8B1B6C2E82}"/>
                </a:ext>
              </a:extLst>
            </p:cNvPr>
            <p:cNvSpPr/>
            <p:nvPr/>
          </p:nvSpPr>
          <p:spPr>
            <a:xfrm>
              <a:off x="3205176" y="5783843"/>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sp>
        <p:nvSpPr>
          <p:cNvPr id="109" name="角丸四角形 20">
            <a:hlinkClick r:id="rId18" action="ppaction://hlinksldjump"/>
            <a:extLst>
              <a:ext uri="{FF2B5EF4-FFF2-40B4-BE49-F238E27FC236}">
                <a16:creationId xmlns:a16="http://schemas.microsoft.com/office/drawing/2014/main" id="{E22FAEE4-C4B0-4467-A3C7-B8A34B5BD16D}"/>
              </a:ext>
            </a:extLst>
          </p:cNvPr>
          <p:cNvSpPr/>
          <p:nvPr/>
        </p:nvSpPr>
        <p:spPr>
          <a:xfrm>
            <a:off x="118177" y="6321270"/>
            <a:ext cx="96509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110" name="テキスト ボックス 109">
            <a:hlinkClick r:id="rId19" action="ppaction://hlinksldjump"/>
            <a:extLst>
              <a:ext uri="{FF2B5EF4-FFF2-40B4-BE49-F238E27FC236}">
                <a16:creationId xmlns:a16="http://schemas.microsoft.com/office/drawing/2014/main" id="{45B6C1C7-F59C-4BC3-81F7-595E30498FAC}"/>
              </a:ext>
            </a:extLst>
          </p:cNvPr>
          <p:cNvSpPr txBox="1"/>
          <p:nvPr/>
        </p:nvSpPr>
        <p:spPr>
          <a:xfrm>
            <a:off x="192292" y="216232"/>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11" name="テキスト ボックス 110">
            <a:hlinkClick r:id="rId20" action="ppaction://hlinksldjump"/>
            <a:extLst>
              <a:ext uri="{FF2B5EF4-FFF2-40B4-BE49-F238E27FC236}">
                <a16:creationId xmlns:a16="http://schemas.microsoft.com/office/drawing/2014/main" id="{56C1F1B0-D423-4CF8-B6EE-14FAE3290DBF}"/>
              </a:ext>
            </a:extLst>
          </p:cNvPr>
          <p:cNvSpPr txBox="1"/>
          <p:nvPr/>
        </p:nvSpPr>
        <p:spPr>
          <a:xfrm>
            <a:off x="10251209" y="177382"/>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28830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タイトル 24">
            <a:extLst>
              <a:ext uri="{FF2B5EF4-FFF2-40B4-BE49-F238E27FC236}">
                <a16:creationId xmlns:a16="http://schemas.microsoft.com/office/drawing/2014/main" id="{CDD75688-A915-6E4F-8C64-4704B5D117BA}"/>
              </a:ext>
            </a:extLst>
          </p:cNvPr>
          <p:cNvSpPr>
            <a:spLocks noGrp="1"/>
          </p:cNvSpPr>
          <p:nvPr>
            <p:ph type="title"/>
          </p:nvPr>
        </p:nvSpPr>
        <p:spPr/>
        <p:txBody>
          <a:bodyPr>
            <a:normAutofit fontScale="90000"/>
          </a:bodyPr>
          <a:lstStyle/>
          <a:p>
            <a:r>
              <a:rPr kumimoji="1" lang="ja-JP" altLang="en-US"/>
              <a:t>アカウント検索画面</a:t>
            </a:r>
          </a:p>
        </p:txBody>
      </p:sp>
      <p:grpSp>
        <p:nvGrpSpPr>
          <p:cNvPr id="33" name="グループ化 32">
            <a:extLst>
              <a:ext uri="{FF2B5EF4-FFF2-40B4-BE49-F238E27FC236}">
                <a16:creationId xmlns:a16="http://schemas.microsoft.com/office/drawing/2014/main" id="{8EB4C43F-A1CA-8547-953E-65EF07051E7F}"/>
              </a:ext>
            </a:extLst>
          </p:cNvPr>
          <p:cNvGrpSpPr/>
          <p:nvPr/>
        </p:nvGrpSpPr>
        <p:grpSpPr>
          <a:xfrm>
            <a:off x="600722" y="650825"/>
            <a:ext cx="10990555" cy="1440667"/>
            <a:chOff x="-577185" y="212908"/>
            <a:chExt cx="7805474" cy="1688893"/>
          </a:xfrm>
        </p:grpSpPr>
        <p:pic>
          <p:nvPicPr>
            <p:cNvPr id="34" name="グラフィックス 33" descr="自宅">
              <a:hlinkClick r:id="rId3" action="ppaction://hlinksldjump"/>
              <a:extLst>
                <a:ext uri="{FF2B5EF4-FFF2-40B4-BE49-F238E27FC236}">
                  <a16:creationId xmlns:a16="http://schemas.microsoft.com/office/drawing/2014/main" id="{474D962D-CF31-7745-A4AB-20AA5CBEC785}"/>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5" name="グラフィックス 34" descr="ユーザー">
              <a:hlinkClick r:id="rId6" action="ppaction://hlinksldjump"/>
              <a:extLst>
                <a:ext uri="{FF2B5EF4-FFF2-40B4-BE49-F238E27FC236}">
                  <a16:creationId xmlns:a16="http://schemas.microsoft.com/office/drawing/2014/main" id="{9E50BF21-8291-C446-A56C-DEE8A519A40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6" name="グラフィックス 35" descr="封筒">
              <a:hlinkClick r:id="rId9" action="ppaction://hlinksldjump"/>
              <a:extLst>
                <a:ext uri="{FF2B5EF4-FFF2-40B4-BE49-F238E27FC236}">
                  <a16:creationId xmlns:a16="http://schemas.microsoft.com/office/drawing/2014/main" id="{59238209-458F-8348-93B2-A63DAEE3CB6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7" name="グラフィックス 36" descr="鉛筆">
              <a:hlinkClick r:id="rId12" action="ppaction://hlinksldjump"/>
              <a:extLst>
                <a:ext uri="{FF2B5EF4-FFF2-40B4-BE49-F238E27FC236}">
                  <a16:creationId xmlns:a16="http://schemas.microsoft.com/office/drawing/2014/main" id="{B999FCC3-FEED-054F-8CBC-CA415AD28015}"/>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8" name="グラフィックス 37" descr="共有">
              <a:hlinkClick r:id="rId15" action="ppaction://hlinksldjump"/>
              <a:extLst>
                <a:ext uri="{FF2B5EF4-FFF2-40B4-BE49-F238E27FC236}">
                  <a16:creationId xmlns:a16="http://schemas.microsoft.com/office/drawing/2014/main" id="{B47D91DC-436C-5D44-8E10-5817179229D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9" name="テキスト ボックス 38">
              <a:extLst>
                <a:ext uri="{FF2B5EF4-FFF2-40B4-BE49-F238E27FC236}">
                  <a16:creationId xmlns:a16="http://schemas.microsoft.com/office/drawing/2014/main" id="{4EF4E044-1F2E-1947-9AF2-FADE5912BAE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608F5814-D3C6-1746-AFF8-2DD3D33648A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2344B2A-5F91-0E43-B0B4-0060FCDF613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5" name="テキスト ボックス 44">
              <a:extLst>
                <a:ext uri="{FF2B5EF4-FFF2-40B4-BE49-F238E27FC236}">
                  <a16:creationId xmlns:a16="http://schemas.microsoft.com/office/drawing/2014/main" id="{D1677C89-DE3D-7D4F-8228-71FDC55942F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5BF3B970-7556-9C41-908D-D495B3A528B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hlinkClick r:id="rId18" action="ppaction://hlinksldjump"/>
            <a:extLst>
              <a:ext uri="{FF2B5EF4-FFF2-40B4-BE49-F238E27FC236}">
                <a16:creationId xmlns:a16="http://schemas.microsoft.com/office/drawing/2014/main" id="{1D4D676B-179C-40ED-901D-DABB75E6DB8C}"/>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51" name="テキスト ボックス 50">
            <a:hlinkClick r:id="rId19" action="ppaction://hlinksldjump"/>
            <a:extLst>
              <a:ext uri="{FF2B5EF4-FFF2-40B4-BE49-F238E27FC236}">
                <a16:creationId xmlns:a16="http://schemas.microsoft.com/office/drawing/2014/main" id="{743F2649-3FD7-43B0-B169-38606DD0E3E5}"/>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66" name="角丸四角形 21">
            <a:extLst>
              <a:ext uri="{FF2B5EF4-FFF2-40B4-BE49-F238E27FC236}">
                <a16:creationId xmlns:a16="http://schemas.microsoft.com/office/drawing/2014/main" id="{FDB4B87B-B5F5-4E03-B926-313A64EB3259}"/>
              </a:ext>
            </a:extLst>
          </p:cNvPr>
          <p:cNvSpPr/>
          <p:nvPr/>
        </p:nvSpPr>
        <p:spPr>
          <a:xfrm>
            <a:off x="969337" y="2103436"/>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7" name="テキスト ボックス 66">
            <a:extLst>
              <a:ext uri="{FF2B5EF4-FFF2-40B4-BE49-F238E27FC236}">
                <a16:creationId xmlns:a16="http://schemas.microsoft.com/office/drawing/2014/main" id="{B80423EB-2814-4F02-B621-2A9460B8A86F}"/>
              </a:ext>
            </a:extLst>
          </p:cNvPr>
          <p:cNvSpPr txBox="1"/>
          <p:nvPr/>
        </p:nvSpPr>
        <p:spPr>
          <a:xfrm>
            <a:off x="871014" y="1798937"/>
            <a:ext cx="2512142" cy="369332"/>
          </a:xfrm>
          <a:prstGeom prst="rect">
            <a:avLst/>
          </a:prstGeom>
          <a:noFill/>
        </p:spPr>
        <p:txBody>
          <a:bodyPr wrap="square" rtlCol="0">
            <a:spAutoFit/>
          </a:bodyPr>
          <a:lstStyle/>
          <a:p>
            <a:r>
              <a:rPr kumimoji="1" lang="ja-JP" altLang="en-US" dirty="0"/>
              <a:t>ニックネーム</a:t>
            </a:r>
            <a:r>
              <a:rPr kumimoji="1" lang="en-US" altLang="ja-JP" dirty="0"/>
              <a:t>:</a:t>
            </a:r>
            <a:endParaRPr kumimoji="1" lang="ja-JP" altLang="en-US" dirty="0"/>
          </a:p>
        </p:txBody>
      </p:sp>
      <p:sp>
        <p:nvSpPr>
          <p:cNvPr id="70" name="角丸四角形 21">
            <a:extLst>
              <a:ext uri="{FF2B5EF4-FFF2-40B4-BE49-F238E27FC236}">
                <a16:creationId xmlns:a16="http://schemas.microsoft.com/office/drawing/2014/main" id="{BE940B99-D729-410A-B06E-B4EA9FFDF1A3}"/>
              </a:ext>
            </a:extLst>
          </p:cNvPr>
          <p:cNvSpPr/>
          <p:nvPr/>
        </p:nvSpPr>
        <p:spPr>
          <a:xfrm>
            <a:off x="969337" y="2698340"/>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1" name="テキスト ボックス 70">
            <a:extLst>
              <a:ext uri="{FF2B5EF4-FFF2-40B4-BE49-F238E27FC236}">
                <a16:creationId xmlns:a16="http://schemas.microsoft.com/office/drawing/2014/main" id="{AF60DF08-BD8F-4A8D-B38B-D760EE4D6CCB}"/>
              </a:ext>
            </a:extLst>
          </p:cNvPr>
          <p:cNvSpPr txBox="1"/>
          <p:nvPr/>
        </p:nvSpPr>
        <p:spPr>
          <a:xfrm>
            <a:off x="871014" y="2393841"/>
            <a:ext cx="2512142" cy="369332"/>
          </a:xfrm>
          <a:prstGeom prst="rect">
            <a:avLst/>
          </a:prstGeom>
          <a:noFill/>
        </p:spPr>
        <p:txBody>
          <a:bodyPr wrap="square" rtlCol="0">
            <a:spAutoFit/>
          </a:bodyPr>
          <a:lstStyle/>
          <a:p>
            <a:r>
              <a:rPr kumimoji="1" lang="ja-JP" altLang="en-US" dirty="0"/>
              <a:t>卒業年度</a:t>
            </a:r>
            <a:r>
              <a:rPr kumimoji="1" lang="en-US" altLang="ja-JP" dirty="0"/>
              <a:t>:</a:t>
            </a:r>
            <a:endParaRPr kumimoji="1" lang="ja-JP" altLang="en-US" dirty="0"/>
          </a:p>
        </p:txBody>
      </p:sp>
      <p:sp>
        <p:nvSpPr>
          <p:cNvPr id="72" name="角丸四角形 21">
            <a:extLst>
              <a:ext uri="{FF2B5EF4-FFF2-40B4-BE49-F238E27FC236}">
                <a16:creationId xmlns:a16="http://schemas.microsoft.com/office/drawing/2014/main" id="{F16FAEE9-569D-4E8B-9E01-AD793AB45DF0}"/>
              </a:ext>
            </a:extLst>
          </p:cNvPr>
          <p:cNvSpPr/>
          <p:nvPr/>
        </p:nvSpPr>
        <p:spPr>
          <a:xfrm>
            <a:off x="969337" y="3356755"/>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3" name="テキスト ボックス 72">
            <a:extLst>
              <a:ext uri="{FF2B5EF4-FFF2-40B4-BE49-F238E27FC236}">
                <a16:creationId xmlns:a16="http://schemas.microsoft.com/office/drawing/2014/main" id="{16BD5D9E-A859-46A1-81DB-CEBDDD8EDBC2}"/>
              </a:ext>
            </a:extLst>
          </p:cNvPr>
          <p:cNvSpPr txBox="1"/>
          <p:nvPr/>
        </p:nvSpPr>
        <p:spPr>
          <a:xfrm>
            <a:off x="871014" y="3052256"/>
            <a:ext cx="2512142" cy="369332"/>
          </a:xfrm>
          <a:prstGeom prst="rect">
            <a:avLst/>
          </a:prstGeom>
          <a:noFill/>
        </p:spPr>
        <p:txBody>
          <a:bodyPr wrap="square" rtlCol="0">
            <a:spAutoFit/>
          </a:bodyPr>
          <a:lstStyle/>
          <a:p>
            <a:r>
              <a:rPr kumimoji="1" lang="ja-JP" altLang="en-US" dirty="0"/>
              <a:t>所属</a:t>
            </a:r>
            <a:r>
              <a:rPr kumimoji="1" lang="en-US" altLang="ja-JP" dirty="0"/>
              <a:t>:</a:t>
            </a:r>
            <a:endParaRPr kumimoji="1" lang="ja-JP" altLang="en-US" dirty="0"/>
          </a:p>
        </p:txBody>
      </p:sp>
      <p:sp>
        <p:nvSpPr>
          <p:cNvPr id="74" name="角丸四角形 21">
            <a:extLst>
              <a:ext uri="{FF2B5EF4-FFF2-40B4-BE49-F238E27FC236}">
                <a16:creationId xmlns:a16="http://schemas.microsoft.com/office/drawing/2014/main" id="{7D6BFBB2-B714-47EA-B612-AB26B66B13AB}"/>
              </a:ext>
            </a:extLst>
          </p:cNvPr>
          <p:cNvSpPr/>
          <p:nvPr/>
        </p:nvSpPr>
        <p:spPr>
          <a:xfrm>
            <a:off x="1529215" y="3801173"/>
            <a:ext cx="3068165"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5" name="テキスト ボックス 74">
            <a:extLst>
              <a:ext uri="{FF2B5EF4-FFF2-40B4-BE49-F238E27FC236}">
                <a16:creationId xmlns:a16="http://schemas.microsoft.com/office/drawing/2014/main" id="{3D8F9B45-D9CD-4211-8AE0-7F2C1D9B2214}"/>
              </a:ext>
            </a:extLst>
          </p:cNvPr>
          <p:cNvSpPr txBox="1"/>
          <p:nvPr/>
        </p:nvSpPr>
        <p:spPr>
          <a:xfrm>
            <a:off x="871013" y="3726343"/>
            <a:ext cx="1764031" cy="369332"/>
          </a:xfrm>
          <a:prstGeom prst="rect">
            <a:avLst/>
          </a:prstGeom>
          <a:noFill/>
        </p:spPr>
        <p:txBody>
          <a:bodyPr wrap="square" rtlCol="0">
            <a:spAutoFit/>
          </a:bodyPr>
          <a:lstStyle/>
          <a:p>
            <a:r>
              <a:rPr kumimoji="1" lang="ja-JP" altLang="en-US" dirty="0"/>
              <a:t>職種</a:t>
            </a:r>
            <a:r>
              <a:rPr kumimoji="1" lang="en-US" altLang="ja-JP" dirty="0"/>
              <a:t>:</a:t>
            </a:r>
            <a:endParaRPr kumimoji="1" lang="ja-JP" altLang="en-US" dirty="0"/>
          </a:p>
        </p:txBody>
      </p:sp>
      <p:sp>
        <p:nvSpPr>
          <p:cNvPr id="76" name="テキスト ボックス 75">
            <a:extLst>
              <a:ext uri="{FF2B5EF4-FFF2-40B4-BE49-F238E27FC236}">
                <a16:creationId xmlns:a16="http://schemas.microsoft.com/office/drawing/2014/main" id="{74D48181-5689-4AF8-A1EB-36A01C148092}"/>
              </a:ext>
            </a:extLst>
          </p:cNvPr>
          <p:cNvSpPr txBox="1"/>
          <p:nvPr/>
        </p:nvSpPr>
        <p:spPr>
          <a:xfrm>
            <a:off x="4301912" y="3807445"/>
            <a:ext cx="295468" cy="276999"/>
          </a:xfrm>
          <a:prstGeom prst="rect">
            <a:avLst/>
          </a:prstGeom>
          <a:noFill/>
        </p:spPr>
        <p:txBody>
          <a:bodyPr wrap="square" rtlCol="0">
            <a:spAutoFit/>
          </a:bodyPr>
          <a:lstStyle/>
          <a:p>
            <a:r>
              <a:rPr kumimoji="1" lang="ja-JP" altLang="en-US" sz="1200"/>
              <a:t>▼</a:t>
            </a:r>
          </a:p>
        </p:txBody>
      </p:sp>
      <p:sp>
        <p:nvSpPr>
          <p:cNvPr id="77" name="角丸四角形 21">
            <a:extLst>
              <a:ext uri="{FF2B5EF4-FFF2-40B4-BE49-F238E27FC236}">
                <a16:creationId xmlns:a16="http://schemas.microsoft.com/office/drawing/2014/main" id="{FE6E51CB-2399-497B-B02F-C7FEE6BAD975}"/>
              </a:ext>
            </a:extLst>
          </p:cNvPr>
          <p:cNvSpPr/>
          <p:nvPr/>
        </p:nvSpPr>
        <p:spPr>
          <a:xfrm>
            <a:off x="1529215" y="4180572"/>
            <a:ext cx="1598541"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8" name="テキスト ボックス 77">
            <a:extLst>
              <a:ext uri="{FF2B5EF4-FFF2-40B4-BE49-F238E27FC236}">
                <a16:creationId xmlns:a16="http://schemas.microsoft.com/office/drawing/2014/main" id="{DF78575B-15FB-487F-BFBA-C62E95D2B1F2}"/>
              </a:ext>
            </a:extLst>
          </p:cNvPr>
          <p:cNvSpPr txBox="1"/>
          <p:nvPr/>
        </p:nvSpPr>
        <p:spPr>
          <a:xfrm>
            <a:off x="871013" y="4112465"/>
            <a:ext cx="1764031" cy="369332"/>
          </a:xfrm>
          <a:prstGeom prst="rect">
            <a:avLst/>
          </a:prstGeom>
          <a:noFill/>
        </p:spPr>
        <p:txBody>
          <a:bodyPr wrap="square" rtlCol="0">
            <a:spAutoFit/>
          </a:bodyPr>
          <a:lstStyle/>
          <a:p>
            <a:r>
              <a:rPr kumimoji="1" lang="ja-JP" altLang="en-US" dirty="0"/>
              <a:t>性別</a:t>
            </a:r>
            <a:r>
              <a:rPr kumimoji="1" lang="en-US" altLang="ja-JP" dirty="0"/>
              <a:t>:</a:t>
            </a:r>
            <a:endParaRPr kumimoji="1" lang="ja-JP" altLang="en-US" dirty="0"/>
          </a:p>
        </p:txBody>
      </p:sp>
      <p:sp>
        <p:nvSpPr>
          <p:cNvPr id="79" name="テキスト ボックス 78">
            <a:extLst>
              <a:ext uri="{FF2B5EF4-FFF2-40B4-BE49-F238E27FC236}">
                <a16:creationId xmlns:a16="http://schemas.microsoft.com/office/drawing/2014/main" id="{9D13BF99-8701-4F74-96D5-44A2C6E8137A}"/>
              </a:ext>
            </a:extLst>
          </p:cNvPr>
          <p:cNvSpPr txBox="1"/>
          <p:nvPr/>
        </p:nvSpPr>
        <p:spPr>
          <a:xfrm>
            <a:off x="2832288" y="4186844"/>
            <a:ext cx="295468" cy="276999"/>
          </a:xfrm>
          <a:prstGeom prst="rect">
            <a:avLst/>
          </a:prstGeom>
          <a:noFill/>
        </p:spPr>
        <p:txBody>
          <a:bodyPr wrap="square" rtlCol="0">
            <a:spAutoFit/>
          </a:bodyPr>
          <a:lstStyle/>
          <a:p>
            <a:r>
              <a:rPr kumimoji="1" lang="ja-JP" altLang="en-US" sz="1200"/>
              <a:t>▼</a:t>
            </a:r>
          </a:p>
        </p:txBody>
      </p:sp>
      <p:sp>
        <p:nvSpPr>
          <p:cNvPr id="80" name="角丸四角形 21">
            <a:extLst>
              <a:ext uri="{FF2B5EF4-FFF2-40B4-BE49-F238E27FC236}">
                <a16:creationId xmlns:a16="http://schemas.microsoft.com/office/drawing/2014/main" id="{7CC85BFF-9E27-419D-BC71-6E98B2AE4F08}"/>
              </a:ext>
            </a:extLst>
          </p:cNvPr>
          <p:cNvSpPr/>
          <p:nvPr/>
        </p:nvSpPr>
        <p:spPr>
          <a:xfrm>
            <a:off x="966678" y="4916499"/>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1" name="テキスト ボックス 80">
            <a:extLst>
              <a:ext uri="{FF2B5EF4-FFF2-40B4-BE49-F238E27FC236}">
                <a16:creationId xmlns:a16="http://schemas.microsoft.com/office/drawing/2014/main" id="{75561A00-2E4C-4969-861F-4C10EBF304E6}"/>
              </a:ext>
            </a:extLst>
          </p:cNvPr>
          <p:cNvSpPr txBox="1"/>
          <p:nvPr/>
        </p:nvSpPr>
        <p:spPr>
          <a:xfrm>
            <a:off x="868355" y="4612000"/>
            <a:ext cx="2512142" cy="369332"/>
          </a:xfrm>
          <a:prstGeom prst="rect">
            <a:avLst/>
          </a:prstGeom>
          <a:noFill/>
        </p:spPr>
        <p:txBody>
          <a:bodyPr wrap="square" rtlCol="0">
            <a:spAutoFit/>
          </a:bodyPr>
          <a:lstStyle/>
          <a:p>
            <a:r>
              <a:rPr kumimoji="1" lang="ja-JP" altLang="en-US" dirty="0"/>
              <a:t>フリースペース</a:t>
            </a:r>
            <a:r>
              <a:rPr kumimoji="1" lang="en-US" altLang="ja-JP" dirty="0"/>
              <a:t>:</a:t>
            </a:r>
            <a:endParaRPr kumimoji="1" lang="ja-JP" altLang="en-US" dirty="0"/>
          </a:p>
        </p:txBody>
      </p:sp>
      <p:sp>
        <p:nvSpPr>
          <p:cNvPr id="82" name="角丸四角形 21">
            <a:extLst>
              <a:ext uri="{FF2B5EF4-FFF2-40B4-BE49-F238E27FC236}">
                <a16:creationId xmlns:a16="http://schemas.microsoft.com/office/drawing/2014/main" id="{6C00DD04-5626-4C49-A1B9-6AE5DF74F3E3}"/>
              </a:ext>
            </a:extLst>
          </p:cNvPr>
          <p:cNvSpPr/>
          <p:nvPr/>
        </p:nvSpPr>
        <p:spPr>
          <a:xfrm>
            <a:off x="1738246" y="5543492"/>
            <a:ext cx="1598541"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登録順</a:t>
            </a:r>
          </a:p>
        </p:txBody>
      </p:sp>
      <p:sp>
        <p:nvSpPr>
          <p:cNvPr id="83" name="テキスト ボックス 82">
            <a:extLst>
              <a:ext uri="{FF2B5EF4-FFF2-40B4-BE49-F238E27FC236}">
                <a16:creationId xmlns:a16="http://schemas.microsoft.com/office/drawing/2014/main" id="{0E0FE879-9C28-4FEC-B628-674EA72E14AB}"/>
              </a:ext>
            </a:extLst>
          </p:cNvPr>
          <p:cNvSpPr txBox="1"/>
          <p:nvPr/>
        </p:nvSpPr>
        <p:spPr>
          <a:xfrm>
            <a:off x="868355" y="5475385"/>
            <a:ext cx="1764031" cy="369332"/>
          </a:xfrm>
          <a:prstGeom prst="rect">
            <a:avLst/>
          </a:prstGeom>
          <a:noFill/>
        </p:spPr>
        <p:txBody>
          <a:bodyPr wrap="square" rtlCol="0">
            <a:spAutoFit/>
          </a:bodyPr>
          <a:lstStyle/>
          <a:p>
            <a:r>
              <a:rPr kumimoji="1" lang="ja-JP" altLang="en-US" dirty="0"/>
              <a:t>表示順</a:t>
            </a:r>
            <a:r>
              <a:rPr kumimoji="1" lang="en-US" altLang="ja-JP" dirty="0"/>
              <a:t>:</a:t>
            </a:r>
            <a:endParaRPr kumimoji="1" lang="ja-JP" altLang="en-US" dirty="0"/>
          </a:p>
        </p:txBody>
      </p:sp>
      <p:sp>
        <p:nvSpPr>
          <p:cNvPr id="84" name="テキスト ボックス 83">
            <a:extLst>
              <a:ext uri="{FF2B5EF4-FFF2-40B4-BE49-F238E27FC236}">
                <a16:creationId xmlns:a16="http://schemas.microsoft.com/office/drawing/2014/main" id="{F2AE0E6F-BAF5-4F34-BD47-CE949F0A9B92}"/>
              </a:ext>
            </a:extLst>
          </p:cNvPr>
          <p:cNvSpPr txBox="1"/>
          <p:nvPr/>
        </p:nvSpPr>
        <p:spPr>
          <a:xfrm>
            <a:off x="3000534" y="5549764"/>
            <a:ext cx="295468" cy="276999"/>
          </a:xfrm>
          <a:prstGeom prst="rect">
            <a:avLst/>
          </a:prstGeom>
          <a:noFill/>
        </p:spPr>
        <p:txBody>
          <a:bodyPr wrap="square" rtlCol="0">
            <a:spAutoFit/>
          </a:bodyPr>
          <a:lstStyle/>
          <a:p>
            <a:r>
              <a:rPr kumimoji="1" lang="ja-JP" altLang="en-US" sz="1200" dirty="0"/>
              <a:t>▼</a:t>
            </a:r>
          </a:p>
        </p:txBody>
      </p:sp>
      <p:sp>
        <p:nvSpPr>
          <p:cNvPr id="85" name="角丸四角形 20">
            <a:hlinkClick r:id="rId20" action="ppaction://hlinksldjump"/>
            <a:extLst>
              <a:ext uri="{FF2B5EF4-FFF2-40B4-BE49-F238E27FC236}">
                <a16:creationId xmlns:a16="http://schemas.microsoft.com/office/drawing/2014/main" id="{2EF67EDB-3DE6-4257-9299-9C78957C9816}"/>
              </a:ext>
            </a:extLst>
          </p:cNvPr>
          <p:cNvSpPr/>
          <p:nvPr/>
        </p:nvSpPr>
        <p:spPr>
          <a:xfrm>
            <a:off x="969337" y="6098138"/>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検索</a:t>
            </a:r>
          </a:p>
        </p:txBody>
      </p:sp>
    </p:spTree>
    <p:extLst>
      <p:ext uri="{BB962C8B-B14F-4D97-AF65-F5344CB8AC3E}">
        <p14:creationId xmlns:p14="http://schemas.microsoft.com/office/powerpoint/2010/main" val="198005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dirty="0"/>
          </a:p>
          <a:p>
            <a:r>
              <a:rPr kumimoji="1" lang="ja-JP" altLang="en-US" sz="4800" dirty="0"/>
              <a:t>メッセージの</a:t>
            </a:r>
            <a:endParaRPr kumimoji="1" lang="en-US" altLang="ja-JP" sz="4800" dirty="0"/>
          </a:p>
          <a:p>
            <a:r>
              <a:rPr kumimoji="1" lang="ja-JP" altLang="en-US" sz="4800" dirty="0"/>
              <a:t>送受信内容を</a:t>
            </a:r>
            <a:endParaRPr kumimoji="1" lang="en-US" altLang="ja-JP" sz="4800" dirty="0"/>
          </a:p>
          <a:p>
            <a:r>
              <a:rPr kumimoji="1" lang="ja-JP" altLang="en-US" sz="4800" dirty="0"/>
              <a:t>ここに記述</a:t>
            </a:r>
            <a:endParaRPr kumimoji="1" lang="en-US" altLang="ja-JP" sz="4800" dirty="0"/>
          </a:p>
          <a:p>
            <a:endParaRPr kumimoji="1" lang="ja-JP" altLang="en-US" sz="4800" dirty="0"/>
          </a:p>
        </p:txBody>
      </p:sp>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24856312"/>
              </p:ext>
            </p:extLst>
          </p:nvPr>
        </p:nvGraphicFramePr>
        <p:xfrm>
          <a:off x="518806" y="220432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受信履歴</a:t>
            </a:r>
          </a:p>
        </p:txBody>
      </p:sp>
      <p:sp>
        <p:nvSpPr>
          <p:cNvPr id="20" name="正方形/長方形 19">
            <a:extLst>
              <a:ext uri="{FF2B5EF4-FFF2-40B4-BE49-F238E27FC236}">
                <a16:creationId xmlns:a16="http://schemas.microsoft.com/office/drawing/2014/main" id="{341BA5FC-467E-7B4F-8675-EC53DA586E28}"/>
              </a:ext>
            </a:extLst>
          </p:cNvPr>
          <p:cNvSpPr/>
          <p:nvPr/>
        </p:nvSpPr>
        <p:spPr>
          <a:xfrm>
            <a:off x="5281917" y="2219274"/>
            <a:ext cx="1543381"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ユーザー名</a:t>
            </a:r>
          </a:p>
        </p:txBody>
      </p:sp>
      <p:sp>
        <p:nvSpPr>
          <p:cNvPr id="6" name="タイトル 5">
            <a:extLst>
              <a:ext uri="{FF2B5EF4-FFF2-40B4-BE49-F238E27FC236}">
                <a16:creationId xmlns:a16="http://schemas.microsoft.com/office/drawing/2014/main" id="{4085ACC2-CBB1-2E4D-978E-FAB726C43D0F}"/>
              </a:ext>
            </a:extLst>
          </p:cNvPr>
          <p:cNvSpPr>
            <a:spLocks noGrp="1"/>
          </p:cNvSpPr>
          <p:nvPr>
            <p:ph type="title"/>
          </p:nvPr>
        </p:nvSpPr>
        <p:spPr/>
        <p:txBody>
          <a:bodyPr>
            <a:normAutofit fontScale="90000"/>
          </a:bodyPr>
          <a:lstStyle/>
          <a:p>
            <a:r>
              <a:rPr kumimoji="1" lang="en-US" altLang="ja-JP" dirty="0"/>
              <a:t>DM</a:t>
            </a:r>
            <a:r>
              <a:rPr lang="ja-JP" altLang="en-US" dirty="0"/>
              <a:t>送受信</a:t>
            </a:r>
            <a:r>
              <a:rPr kumimoji="1" lang="ja-JP" altLang="en-US" dirty="0"/>
              <a:t>画面</a:t>
            </a:r>
          </a:p>
        </p:txBody>
      </p:sp>
      <p:grpSp>
        <p:nvGrpSpPr>
          <p:cNvPr id="22" name="グループ化 21">
            <a:extLst>
              <a:ext uri="{FF2B5EF4-FFF2-40B4-BE49-F238E27FC236}">
                <a16:creationId xmlns:a16="http://schemas.microsoft.com/office/drawing/2014/main" id="{37607EFA-C959-9E41-82C9-C4E3FC962429}"/>
              </a:ext>
            </a:extLst>
          </p:cNvPr>
          <p:cNvGrpSpPr/>
          <p:nvPr/>
        </p:nvGrpSpPr>
        <p:grpSpPr>
          <a:xfrm>
            <a:off x="600722" y="650825"/>
            <a:ext cx="10990555" cy="1440667"/>
            <a:chOff x="-577185" y="212908"/>
            <a:chExt cx="7805474" cy="1688893"/>
          </a:xfrm>
        </p:grpSpPr>
        <p:pic>
          <p:nvPicPr>
            <p:cNvPr id="23" name="グラフィックス 22" descr="自宅">
              <a:hlinkClick r:id="rId3" action="ppaction://hlinksldjump"/>
              <a:extLst>
                <a:ext uri="{FF2B5EF4-FFF2-40B4-BE49-F238E27FC236}">
                  <a16:creationId xmlns:a16="http://schemas.microsoft.com/office/drawing/2014/main" id="{7FAA3FAD-0E52-FA43-B045-A3330FCCCE02}"/>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5" name="グラフィックス 24" descr="ユーザー">
              <a:hlinkClick r:id="rId6" action="ppaction://hlinksldjump"/>
              <a:extLst>
                <a:ext uri="{FF2B5EF4-FFF2-40B4-BE49-F238E27FC236}">
                  <a16:creationId xmlns:a16="http://schemas.microsoft.com/office/drawing/2014/main" id="{6E7DF354-6072-D14C-AAC1-43096B3EC69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7" name="グラフィックス 26" descr="封筒">
              <a:hlinkClick r:id="rId9" action="ppaction://hlinksldjump"/>
              <a:extLst>
                <a:ext uri="{FF2B5EF4-FFF2-40B4-BE49-F238E27FC236}">
                  <a16:creationId xmlns:a16="http://schemas.microsoft.com/office/drawing/2014/main" id="{B3B26698-74D2-8F4C-98B4-FDAEBE970862}"/>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8" name="グラフィックス 27" descr="鉛筆">
              <a:hlinkClick r:id="rId12" action="ppaction://hlinksldjump"/>
              <a:extLst>
                <a:ext uri="{FF2B5EF4-FFF2-40B4-BE49-F238E27FC236}">
                  <a16:creationId xmlns:a16="http://schemas.microsoft.com/office/drawing/2014/main" id="{158E8AF9-C55A-0345-9384-23C720051CC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9" name="グラフィックス 28" descr="共有">
              <a:hlinkClick r:id="rId15" action="ppaction://hlinksldjump"/>
              <a:extLst>
                <a:ext uri="{FF2B5EF4-FFF2-40B4-BE49-F238E27FC236}">
                  <a16:creationId xmlns:a16="http://schemas.microsoft.com/office/drawing/2014/main" id="{E2C3D4DC-6ED9-674F-814D-D3350C86437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1" name="テキスト ボックス 40">
              <a:extLst>
                <a:ext uri="{FF2B5EF4-FFF2-40B4-BE49-F238E27FC236}">
                  <a16:creationId xmlns:a16="http://schemas.microsoft.com/office/drawing/2014/main" id="{8144E944-5FB6-514C-A58B-B57D7D16DC8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E4F80407-6C31-8C4F-A39D-866A0C5F132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6E62975-36ED-2946-A3E2-A20ECE52BDC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dirty="0"/>
                <a:t>DIRECT MESSAGE</a:t>
              </a:r>
              <a:endParaRPr kumimoji="1" lang="ja-JP" altLang="en-US" dirty="0"/>
            </a:p>
          </p:txBody>
        </p:sp>
        <p:sp>
          <p:nvSpPr>
            <p:cNvPr id="44" name="テキスト ボックス 43">
              <a:extLst>
                <a:ext uri="{FF2B5EF4-FFF2-40B4-BE49-F238E27FC236}">
                  <a16:creationId xmlns:a16="http://schemas.microsoft.com/office/drawing/2014/main" id="{78599547-07D6-0343-AD61-47853527C4D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5" name="テキスト ボックス 44">
              <a:extLst>
                <a:ext uri="{FF2B5EF4-FFF2-40B4-BE49-F238E27FC236}">
                  <a16:creationId xmlns:a16="http://schemas.microsoft.com/office/drawing/2014/main" id="{824A2D2F-029B-BA42-AB24-189F25BCD3A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3" name="図 2">
            <a:extLst>
              <a:ext uri="{FF2B5EF4-FFF2-40B4-BE49-F238E27FC236}">
                <a16:creationId xmlns:a16="http://schemas.microsoft.com/office/drawing/2014/main" id="{52F1CA82-AD08-490E-A481-CD40E15DA169}"/>
              </a:ext>
            </a:extLst>
          </p:cNvPr>
          <p:cNvPicPr>
            <a:picLocks noChangeAspect="1"/>
          </p:cNvPicPr>
          <p:nvPr/>
        </p:nvPicPr>
        <p:blipFill rotWithShape="1">
          <a:blip r:embed="rId18"/>
          <a:srcRect l="25221" t="49619" r="26327" b="4727"/>
          <a:stretch/>
        </p:blipFill>
        <p:spPr>
          <a:xfrm>
            <a:off x="5300265" y="2744313"/>
            <a:ext cx="6006546" cy="3772452"/>
          </a:xfrm>
          <a:prstGeom prst="rect">
            <a:avLst/>
          </a:prstGeom>
        </p:spPr>
      </p:pic>
      <p:sp>
        <p:nvSpPr>
          <p:cNvPr id="19" name="テキスト ボックス 18">
            <a:hlinkClick r:id="rId19" action="ppaction://hlinksldjump"/>
            <a:extLst>
              <a:ext uri="{FF2B5EF4-FFF2-40B4-BE49-F238E27FC236}">
                <a16:creationId xmlns:a16="http://schemas.microsoft.com/office/drawing/2014/main" id="{48373E3C-FED6-4018-A84D-2E22DC76945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1" name="テキスト ボックス 20">
            <a:hlinkClick r:id="rId20" action="ppaction://hlinksldjump"/>
            <a:extLst>
              <a:ext uri="{FF2B5EF4-FFF2-40B4-BE49-F238E27FC236}">
                <a16:creationId xmlns:a16="http://schemas.microsoft.com/office/drawing/2014/main" id="{9E05BB94-1085-4118-9D98-6549FD2E7127}"/>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Tree>
    <p:extLst>
      <p:ext uri="{BB962C8B-B14F-4D97-AF65-F5344CB8AC3E}">
        <p14:creationId xmlns:p14="http://schemas.microsoft.com/office/powerpoint/2010/main" val="36126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D02AD3-614D-A647-AC39-D7973FA83944}"/>
              </a:ext>
            </a:extLst>
          </p:cNvPr>
          <p:cNvSpPr>
            <a:spLocks noGrp="1"/>
          </p:cNvSpPr>
          <p:nvPr>
            <p:ph type="title"/>
          </p:nvPr>
        </p:nvSpPr>
        <p:spPr/>
        <p:txBody>
          <a:bodyPr>
            <a:normAutofit fontScale="90000"/>
          </a:bodyPr>
          <a:lstStyle/>
          <a:p>
            <a:r>
              <a:rPr kumimoji="1" lang="ja-JP" altLang="en-US"/>
              <a:t>アカウント検索一覧</a:t>
            </a:r>
          </a:p>
        </p:txBody>
      </p:sp>
      <p:grpSp>
        <p:nvGrpSpPr>
          <p:cNvPr id="23" name="グループ化 22">
            <a:extLst>
              <a:ext uri="{FF2B5EF4-FFF2-40B4-BE49-F238E27FC236}">
                <a16:creationId xmlns:a16="http://schemas.microsoft.com/office/drawing/2014/main" id="{1606174A-73CF-C849-B6CB-0570121D28F2}"/>
              </a:ext>
            </a:extLst>
          </p:cNvPr>
          <p:cNvGrpSpPr/>
          <p:nvPr/>
        </p:nvGrpSpPr>
        <p:grpSpPr>
          <a:xfrm>
            <a:off x="600722" y="650825"/>
            <a:ext cx="10990555" cy="1440667"/>
            <a:chOff x="-577185" y="212908"/>
            <a:chExt cx="7805474" cy="1688893"/>
          </a:xfrm>
        </p:grpSpPr>
        <p:pic>
          <p:nvPicPr>
            <p:cNvPr id="42" name="グラフィックス 41" descr="自宅">
              <a:hlinkClick r:id="rId3" action="ppaction://hlinksldjump"/>
              <a:extLst>
                <a:ext uri="{FF2B5EF4-FFF2-40B4-BE49-F238E27FC236}">
                  <a16:creationId xmlns:a16="http://schemas.microsoft.com/office/drawing/2014/main" id="{F0D96F66-9919-AD44-A8F7-5627932573D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43" name="グラフィックス 42" descr="ユーザー">
              <a:hlinkClick r:id="rId6" action="ppaction://hlinksldjump"/>
              <a:extLst>
                <a:ext uri="{FF2B5EF4-FFF2-40B4-BE49-F238E27FC236}">
                  <a16:creationId xmlns:a16="http://schemas.microsoft.com/office/drawing/2014/main" id="{CD033A66-13F3-F14C-8995-887344408337}"/>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44" name="グラフィックス 43" descr="封筒">
              <a:hlinkClick r:id="rId9" action="ppaction://hlinksldjump"/>
              <a:extLst>
                <a:ext uri="{FF2B5EF4-FFF2-40B4-BE49-F238E27FC236}">
                  <a16:creationId xmlns:a16="http://schemas.microsoft.com/office/drawing/2014/main" id="{22741C94-3533-3B45-8044-53C38CE1EE2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45" name="グラフィックス 44" descr="鉛筆">
              <a:hlinkClick r:id="rId12" action="ppaction://hlinksldjump"/>
              <a:extLst>
                <a:ext uri="{FF2B5EF4-FFF2-40B4-BE49-F238E27FC236}">
                  <a16:creationId xmlns:a16="http://schemas.microsoft.com/office/drawing/2014/main" id="{37B2C49C-A66B-AA41-9512-65006D4FA016}"/>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46" name="グラフィックス 45" descr="共有">
              <a:hlinkClick r:id="rId15" action="ppaction://hlinksldjump"/>
              <a:extLst>
                <a:ext uri="{FF2B5EF4-FFF2-40B4-BE49-F238E27FC236}">
                  <a16:creationId xmlns:a16="http://schemas.microsoft.com/office/drawing/2014/main" id="{B61E3976-C46B-5043-8B99-3AC186A68B85}"/>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2C58CCA-1DC9-4441-82EF-892C9C01628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0" name="テキスト ボックス 49">
              <a:extLst>
                <a:ext uri="{FF2B5EF4-FFF2-40B4-BE49-F238E27FC236}">
                  <a16:creationId xmlns:a16="http://schemas.microsoft.com/office/drawing/2014/main" id="{B61C50F5-6DD7-F845-BAFB-6C396108F08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1" name="テキスト ボックス 50">
              <a:extLst>
                <a:ext uri="{FF2B5EF4-FFF2-40B4-BE49-F238E27FC236}">
                  <a16:creationId xmlns:a16="http://schemas.microsoft.com/office/drawing/2014/main" id="{C3E8E2D1-9B90-454F-A5DC-F512BD2EB996}"/>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2" name="テキスト ボックス 51">
              <a:extLst>
                <a:ext uri="{FF2B5EF4-FFF2-40B4-BE49-F238E27FC236}">
                  <a16:creationId xmlns:a16="http://schemas.microsoft.com/office/drawing/2014/main" id="{3A25320A-2470-B849-91E9-AB21399BC7D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3" name="テキスト ボックス 52">
              <a:extLst>
                <a:ext uri="{FF2B5EF4-FFF2-40B4-BE49-F238E27FC236}">
                  <a16:creationId xmlns:a16="http://schemas.microsoft.com/office/drawing/2014/main" id="{E2D3E3D0-98AD-784E-909B-0400D6F659D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hlinkClick r:id="rId18" action="ppaction://hlinksldjump"/>
            <a:extLst>
              <a:ext uri="{FF2B5EF4-FFF2-40B4-BE49-F238E27FC236}">
                <a16:creationId xmlns:a16="http://schemas.microsoft.com/office/drawing/2014/main" id="{E293EE5E-768F-4C20-A9AD-899F5637790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1" name="テキスト ボックス 30">
            <a:hlinkClick r:id="rId19" action="ppaction://hlinksldjump"/>
            <a:extLst>
              <a:ext uri="{FF2B5EF4-FFF2-40B4-BE49-F238E27FC236}">
                <a16:creationId xmlns:a16="http://schemas.microsoft.com/office/drawing/2014/main" id="{6CAC2E61-1E27-47D6-A474-4D8CE6CF7823}"/>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7" name="テキスト ボックス 36">
            <a:extLst>
              <a:ext uri="{FF2B5EF4-FFF2-40B4-BE49-F238E27FC236}">
                <a16:creationId xmlns:a16="http://schemas.microsoft.com/office/drawing/2014/main" id="{AD51BD0C-1F5F-435C-8330-811833E59C82}"/>
              </a:ext>
            </a:extLst>
          </p:cNvPr>
          <p:cNvSpPr txBox="1"/>
          <p:nvPr/>
        </p:nvSpPr>
        <p:spPr>
          <a:xfrm>
            <a:off x="490187" y="2192372"/>
            <a:ext cx="4481513" cy="1477328"/>
          </a:xfrm>
          <a:prstGeom prst="rect">
            <a:avLst/>
          </a:prstGeom>
          <a:noFill/>
        </p:spPr>
        <p:txBody>
          <a:bodyPr wrap="square" rtlCol="0">
            <a:spAutoFit/>
          </a:bodyPr>
          <a:lstStyle/>
          <a:p>
            <a:r>
              <a:rPr kumimoji="1" lang="ja-JP" altLang="en-US" dirty="0"/>
              <a:t>ユーザー名</a:t>
            </a:r>
            <a:r>
              <a:rPr kumimoji="1" lang="en-US" altLang="ja-JP" dirty="0"/>
              <a:t>1</a:t>
            </a:r>
            <a:r>
              <a:rPr kumimoji="1" lang="ja-JP" altLang="en-US" dirty="0"/>
              <a:t>　　フリースペース内容</a:t>
            </a:r>
            <a:endParaRPr kumimoji="1" lang="en-US" altLang="ja-JP" dirty="0"/>
          </a:p>
          <a:p>
            <a:r>
              <a:rPr kumimoji="1" lang="ja-JP" altLang="en-US" dirty="0"/>
              <a:t>ユーザー名</a:t>
            </a:r>
            <a:r>
              <a:rPr kumimoji="1" lang="en-US" altLang="ja-JP" dirty="0"/>
              <a:t>2</a:t>
            </a:r>
            <a:r>
              <a:rPr kumimoji="1" lang="ja-JP" altLang="en-US" dirty="0"/>
              <a:t>　　フリースペース内容</a:t>
            </a:r>
            <a:endParaRPr kumimoji="1" lang="en-US" altLang="ja-JP" dirty="0"/>
          </a:p>
          <a:p>
            <a:r>
              <a:rPr kumimoji="1" lang="ja-JP" altLang="en-US" dirty="0"/>
              <a:t>ユーザー名</a:t>
            </a:r>
            <a:r>
              <a:rPr kumimoji="1" lang="en-US" altLang="ja-JP" dirty="0"/>
              <a:t>3</a:t>
            </a:r>
            <a:r>
              <a:rPr kumimoji="1" lang="ja-JP" altLang="en-US" dirty="0"/>
              <a:t>　　フリースペース内容</a:t>
            </a:r>
            <a:endParaRPr kumimoji="1" lang="en-US" altLang="ja-JP" dirty="0"/>
          </a:p>
          <a:p>
            <a:r>
              <a:rPr kumimoji="1" lang="ja-JP" altLang="en-US" dirty="0"/>
              <a:t>ユーザー名</a:t>
            </a:r>
            <a:r>
              <a:rPr kumimoji="1" lang="en-US" altLang="ja-JP" dirty="0"/>
              <a:t>4</a:t>
            </a:r>
            <a:r>
              <a:rPr kumimoji="1" lang="ja-JP" altLang="en-US" dirty="0"/>
              <a:t>　　フリースペース内容</a:t>
            </a:r>
            <a:endParaRPr kumimoji="1" lang="en-US" altLang="ja-JP" dirty="0"/>
          </a:p>
          <a:p>
            <a:r>
              <a:rPr kumimoji="1" lang="ja-JP" altLang="en-US" dirty="0"/>
              <a:t>ユーザー名</a:t>
            </a:r>
            <a:r>
              <a:rPr kumimoji="1" lang="en-US" altLang="ja-JP" dirty="0"/>
              <a:t>5</a:t>
            </a:r>
            <a:r>
              <a:rPr kumimoji="1" lang="ja-JP" altLang="en-US" dirty="0"/>
              <a:t>　　フリースペース内容</a:t>
            </a:r>
            <a:endParaRPr kumimoji="1" lang="en-US" altLang="ja-JP" dirty="0"/>
          </a:p>
        </p:txBody>
      </p:sp>
    </p:spTree>
    <p:extLst>
      <p:ext uri="{BB962C8B-B14F-4D97-AF65-F5344CB8AC3E}">
        <p14:creationId xmlns:p14="http://schemas.microsoft.com/office/powerpoint/2010/main" val="407721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C3CAFA14-B48F-434F-838E-22F8639C5FA8}"/>
              </a:ext>
            </a:extLst>
          </p:cNvPr>
          <p:cNvSpPr txBox="1"/>
          <p:nvPr/>
        </p:nvSpPr>
        <p:spPr>
          <a:xfrm>
            <a:off x="891180" y="2486530"/>
            <a:ext cx="9587924" cy="338554"/>
          </a:xfrm>
          <a:prstGeom prst="rect">
            <a:avLst/>
          </a:prstGeom>
          <a:solidFill>
            <a:schemeClr val="bg1"/>
          </a:solidFill>
        </p:spPr>
        <p:txBody>
          <a:bodyPr wrap="square" rtlCol="0">
            <a:spAutoFit/>
          </a:bodyPr>
          <a:lstStyle/>
          <a:p>
            <a:r>
              <a:rPr kumimoji="1" lang="ja-JP" altLang="en-US" sz="1600" dirty="0"/>
              <a:t>★まずエニアグラム診断を受け、その結果を入力してください</a:t>
            </a:r>
          </a:p>
        </p:txBody>
      </p:sp>
      <p:sp>
        <p:nvSpPr>
          <p:cNvPr id="2" name="タイトル 1">
            <a:extLst>
              <a:ext uri="{FF2B5EF4-FFF2-40B4-BE49-F238E27FC236}">
                <a16:creationId xmlns:a16="http://schemas.microsoft.com/office/drawing/2014/main" id="{24D97788-BDDF-C043-912F-F8B94D569D23}"/>
              </a:ext>
            </a:extLst>
          </p:cNvPr>
          <p:cNvSpPr>
            <a:spLocks noGrp="1"/>
          </p:cNvSpPr>
          <p:nvPr>
            <p:ph type="title"/>
          </p:nvPr>
        </p:nvSpPr>
        <p:spPr/>
        <p:txBody>
          <a:bodyPr>
            <a:normAutofit fontScale="90000"/>
          </a:bodyPr>
          <a:lstStyle/>
          <a:p>
            <a:r>
              <a:rPr kumimoji="1" lang="ja-JP" altLang="en-US"/>
              <a:t>自己分析</a:t>
            </a:r>
          </a:p>
        </p:txBody>
      </p:sp>
      <p:grpSp>
        <p:nvGrpSpPr>
          <p:cNvPr id="26" name="グループ化 25">
            <a:extLst>
              <a:ext uri="{FF2B5EF4-FFF2-40B4-BE49-F238E27FC236}">
                <a16:creationId xmlns:a16="http://schemas.microsoft.com/office/drawing/2014/main" id="{2F618B9A-C4C0-3D42-B67B-0AB4DC41B07C}"/>
              </a:ext>
            </a:extLst>
          </p:cNvPr>
          <p:cNvGrpSpPr/>
          <p:nvPr/>
        </p:nvGrpSpPr>
        <p:grpSpPr>
          <a:xfrm>
            <a:off x="600722" y="650825"/>
            <a:ext cx="10990555" cy="1440667"/>
            <a:chOff x="-577185" y="212908"/>
            <a:chExt cx="7805474" cy="1688893"/>
          </a:xfrm>
        </p:grpSpPr>
        <p:pic>
          <p:nvPicPr>
            <p:cNvPr id="27" name="グラフィックス 26" descr="自宅">
              <a:hlinkClick r:id="rId3" action="ppaction://hlinksldjump"/>
              <a:extLst>
                <a:ext uri="{FF2B5EF4-FFF2-40B4-BE49-F238E27FC236}">
                  <a16:creationId xmlns:a16="http://schemas.microsoft.com/office/drawing/2014/main" id="{81291CC4-337F-B34E-BD2D-50C3C3BAB40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8" name="グラフィックス 27" descr="ユーザー">
              <a:extLst>
                <a:ext uri="{FF2B5EF4-FFF2-40B4-BE49-F238E27FC236}">
                  <a16:creationId xmlns:a16="http://schemas.microsoft.com/office/drawing/2014/main" id="{94FB6DE0-86D9-C648-9038-92AE6BB0F3AB}"/>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9" name="グラフィックス 28" descr="封筒">
              <a:extLst>
                <a:ext uri="{FF2B5EF4-FFF2-40B4-BE49-F238E27FC236}">
                  <a16:creationId xmlns:a16="http://schemas.microsoft.com/office/drawing/2014/main" id="{3B9C6B0B-F7D6-064B-B69B-E2F070E89EBA}"/>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30" name="グラフィックス 29" descr="鉛筆">
              <a:hlinkClick r:id="rId10" action="ppaction://hlinksldjump"/>
              <a:extLst>
                <a:ext uri="{FF2B5EF4-FFF2-40B4-BE49-F238E27FC236}">
                  <a16:creationId xmlns:a16="http://schemas.microsoft.com/office/drawing/2014/main" id="{2C7D1677-D03E-1D4A-BF3D-04C6CBD75ADA}"/>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31" name="グラフィックス 30" descr="共有">
              <a:hlinkClick r:id="rId13" action="ppaction://hlinksldjump"/>
              <a:extLst>
                <a:ext uri="{FF2B5EF4-FFF2-40B4-BE49-F238E27FC236}">
                  <a16:creationId xmlns:a16="http://schemas.microsoft.com/office/drawing/2014/main" id="{2836801A-D380-FD46-AC60-A5168770C43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32" name="テキスト ボックス 31">
              <a:extLst>
                <a:ext uri="{FF2B5EF4-FFF2-40B4-BE49-F238E27FC236}">
                  <a16:creationId xmlns:a16="http://schemas.microsoft.com/office/drawing/2014/main" id="{E8AB9008-BCEF-9645-BFC2-013621A214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3" name="テキスト ボックス 32">
              <a:extLst>
                <a:ext uri="{FF2B5EF4-FFF2-40B4-BE49-F238E27FC236}">
                  <a16:creationId xmlns:a16="http://schemas.microsoft.com/office/drawing/2014/main" id="{2E46FE49-7A67-F049-876E-AF809EB6B7A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4" name="テキスト ボックス 33">
              <a:extLst>
                <a:ext uri="{FF2B5EF4-FFF2-40B4-BE49-F238E27FC236}">
                  <a16:creationId xmlns:a16="http://schemas.microsoft.com/office/drawing/2014/main" id="{A6C49CD7-0776-D24E-827F-85F5764BBA25}"/>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5" name="テキスト ボックス 34">
              <a:extLst>
                <a:ext uri="{FF2B5EF4-FFF2-40B4-BE49-F238E27FC236}">
                  <a16:creationId xmlns:a16="http://schemas.microsoft.com/office/drawing/2014/main" id="{C5916BD7-CA01-874F-BC5F-03AFFD1D80DD}"/>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6" name="テキスト ボックス 35">
              <a:extLst>
                <a:ext uri="{FF2B5EF4-FFF2-40B4-BE49-F238E27FC236}">
                  <a16:creationId xmlns:a16="http://schemas.microsoft.com/office/drawing/2014/main" id="{7C3EBF83-98E3-0042-9B07-3C11C5F1A3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 name="テキスト ボックス 4">
            <a:extLst>
              <a:ext uri="{FF2B5EF4-FFF2-40B4-BE49-F238E27FC236}">
                <a16:creationId xmlns:a16="http://schemas.microsoft.com/office/drawing/2014/main" id="{E9B4195B-3F78-C648-B4E2-224D59CA011A}"/>
              </a:ext>
            </a:extLst>
          </p:cNvPr>
          <p:cNvSpPr txBox="1"/>
          <p:nvPr/>
        </p:nvSpPr>
        <p:spPr>
          <a:xfrm>
            <a:off x="1073076" y="2723407"/>
            <a:ext cx="9224131" cy="584775"/>
          </a:xfrm>
          <a:prstGeom prst="rect">
            <a:avLst/>
          </a:prstGeom>
          <a:noFill/>
        </p:spPr>
        <p:txBody>
          <a:bodyPr wrap="square" rtlCol="0">
            <a:spAutoFit/>
          </a:bodyPr>
          <a:lstStyle/>
          <a:p>
            <a:r>
              <a:rPr kumimoji="1" lang="ja-JP" altLang="en-US" sz="1600" dirty="0">
                <a:hlinkClick r:id="rId16"/>
              </a:rPr>
              <a:t>エニアグラムとは？</a:t>
            </a:r>
            <a:endParaRPr kumimoji="1" lang="en-US" altLang="ja-JP" sz="1600" dirty="0"/>
          </a:p>
          <a:p>
            <a:r>
              <a:rPr kumimoji="1" lang="ja-JP" altLang="en-US" sz="1600" dirty="0"/>
              <a:t>＊エニアグラムはアップルや</a:t>
            </a:r>
            <a:r>
              <a:rPr kumimoji="1" lang="en-US" altLang="ja-JP" sz="1600" dirty="0"/>
              <a:t>IBM</a:t>
            </a:r>
            <a:r>
              <a:rPr kumimoji="1" lang="ja-JP" altLang="en-US" sz="1600" dirty="0"/>
              <a:t>などの企業でも採用されている性格診断の手法です。</a:t>
            </a:r>
          </a:p>
        </p:txBody>
      </p:sp>
      <p:sp>
        <p:nvSpPr>
          <p:cNvPr id="25" name="テキスト ボックス 24">
            <a:hlinkClick r:id="rId17" action="ppaction://hlinksldjump"/>
            <a:extLst>
              <a:ext uri="{FF2B5EF4-FFF2-40B4-BE49-F238E27FC236}">
                <a16:creationId xmlns:a16="http://schemas.microsoft.com/office/drawing/2014/main" id="{6266B3CE-AA12-4F6F-B796-CCFAD3BD8DE9}"/>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7" name="テキスト ボックス 36">
            <a:hlinkClick r:id="rId18" action="ppaction://hlinksldjump"/>
            <a:extLst>
              <a:ext uri="{FF2B5EF4-FFF2-40B4-BE49-F238E27FC236}">
                <a16:creationId xmlns:a16="http://schemas.microsoft.com/office/drawing/2014/main" id="{133A64B1-6216-4E42-9674-F8B537B30F4E}"/>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44" name="正方形/長方形 43">
            <a:extLst>
              <a:ext uri="{FF2B5EF4-FFF2-40B4-BE49-F238E27FC236}">
                <a16:creationId xmlns:a16="http://schemas.microsoft.com/office/drawing/2014/main" id="{75DB27B1-EC52-45B3-BE8B-3BBFE9DA950B}"/>
              </a:ext>
            </a:extLst>
          </p:cNvPr>
          <p:cNvSpPr/>
          <p:nvPr/>
        </p:nvSpPr>
        <p:spPr>
          <a:xfrm>
            <a:off x="835742" y="1881088"/>
            <a:ext cx="1826141"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自己分析</a:t>
            </a:r>
          </a:p>
        </p:txBody>
      </p:sp>
      <p:sp>
        <p:nvSpPr>
          <p:cNvPr id="45" name="角丸四角形 21">
            <a:extLst>
              <a:ext uri="{FF2B5EF4-FFF2-40B4-BE49-F238E27FC236}">
                <a16:creationId xmlns:a16="http://schemas.microsoft.com/office/drawing/2014/main" id="{CCA4AD69-16F1-4F10-BEE8-A4A263856455}"/>
              </a:ext>
            </a:extLst>
          </p:cNvPr>
          <p:cNvSpPr/>
          <p:nvPr/>
        </p:nvSpPr>
        <p:spPr>
          <a:xfrm>
            <a:off x="1466426" y="3715049"/>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6" name="テキスト ボックス 45">
            <a:extLst>
              <a:ext uri="{FF2B5EF4-FFF2-40B4-BE49-F238E27FC236}">
                <a16:creationId xmlns:a16="http://schemas.microsoft.com/office/drawing/2014/main" id="{BE2C6249-DEB6-4C25-93E3-B04E62F1AACC}"/>
              </a:ext>
            </a:extLst>
          </p:cNvPr>
          <p:cNvSpPr txBox="1"/>
          <p:nvPr/>
        </p:nvSpPr>
        <p:spPr>
          <a:xfrm>
            <a:off x="1466423" y="3312045"/>
            <a:ext cx="450867" cy="369332"/>
          </a:xfrm>
          <a:prstGeom prst="rect">
            <a:avLst/>
          </a:prstGeom>
          <a:noFill/>
        </p:spPr>
        <p:txBody>
          <a:bodyPr wrap="square" rtlCol="0">
            <a:spAutoFit/>
          </a:bodyPr>
          <a:lstStyle/>
          <a:p>
            <a:r>
              <a:rPr kumimoji="1" lang="en-US" altLang="ja-JP" dirty="0"/>
              <a:t>1</a:t>
            </a:r>
            <a:endParaRPr kumimoji="1" lang="ja-JP" altLang="en-US" dirty="0"/>
          </a:p>
        </p:txBody>
      </p:sp>
      <p:sp>
        <p:nvSpPr>
          <p:cNvPr id="47" name="角丸四角形 21">
            <a:extLst>
              <a:ext uri="{FF2B5EF4-FFF2-40B4-BE49-F238E27FC236}">
                <a16:creationId xmlns:a16="http://schemas.microsoft.com/office/drawing/2014/main" id="{54D0D710-7B02-4C3E-9CB3-A9BDA0076C89}"/>
              </a:ext>
            </a:extLst>
          </p:cNvPr>
          <p:cNvSpPr/>
          <p:nvPr/>
        </p:nvSpPr>
        <p:spPr>
          <a:xfrm>
            <a:off x="2842045" y="3723398"/>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8" name="テキスト ボックス 47">
            <a:extLst>
              <a:ext uri="{FF2B5EF4-FFF2-40B4-BE49-F238E27FC236}">
                <a16:creationId xmlns:a16="http://schemas.microsoft.com/office/drawing/2014/main" id="{C7C42676-EE52-4A20-8038-4607CACED2DF}"/>
              </a:ext>
            </a:extLst>
          </p:cNvPr>
          <p:cNvSpPr txBox="1"/>
          <p:nvPr/>
        </p:nvSpPr>
        <p:spPr>
          <a:xfrm>
            <a:off x="2842042" y="3320394"/>
            <a:ext cx="450867" cy="369332"/>
          </a:xfrm>
          <a:prstGeom prst="rect">
            <a:avLst/>
          </a:prstGeom>
          <a:noFill/>
        </p:spPr>
        <p:txBody>
          <a:bodyPr wrap="square" rtlCol="0">
            <a:spAutoFit/>
          </a:bodyPr>
          <a:lstStyle/>
          <a:p>
            <a:r>
              <a:rPr kumimoji="1" lang="en-US" altLang="ja-JP" dirty="0"/>
              <a:t>2</a:t>
            </a:r>
            <a:endParaRPr kumimoji="1" lang="ja-JP" altLang="en-US" dirty="0"/>
          </a:p>
        </p:txBody>
      </p:sp>
      <p:sp>
        <p:nvSpPr>
          <p:cNvPr id="49" name="角丸四角形 21">
            <a:extLst>
              <a:ext uri="{FF2B5EF4-FFF2-40B4-BE49-F238E27FC236}">
                <a16:creationId xmlns:a16="http://schemas.microsoft.com/office/drawing/2014/main" id="{4137577E-C5AD-48FA-BE0A-13E06A2F77D1}"/>
              </a:ext>
            </a:extLst>
          </p:cNvPr>
          <p:cNvSpPr/>
          <p:nvPr/>
        </p:nvSpPr>
        <p:spPr>
          <a:xfrm>
            <a:off x="4217664" y="3723398"/>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0" name="テキスト ボックス 49">
            <a:extLst>
              <a:ext uri="{FF2B5EF4-FFF2-40B4-BE49-F238E27FC236}">
                <a16:creationId xmlns:a16="http://schemas.microsoft.com/office/drawing/2014/main" id="{74251E6F-7D67-4178-9806-12F86E9A4093}"/>
              </a:ext>
            </a:extLst>
          </p:cNvPr>
          <p:cNvSpPr txBox="1"/>
          <p:nvPr/>
        </p:nvSpPr>
        <p:spPr>
          <a:xfrm>
            <a:off x="4217661" y="3320394"/>
            <a:ext cx="450867" cy="369332"/>
          </a:xfrm>
          <a:prstGeom prst="rect">
            <a:avLst/>
          </a:prstGeom>
          <a:noFill/>
        </p:spPr>
        <p:txBody>
          <a:bodyPr wrap="square" rtlCol="0">
            <a:spAutoFit/>
          </a:bodyPr>
          <a:lstStyle/>
          <a:p>
            <a:r>
              <a:rPr kumimoji="1" lang="en-US" altLang="ja-JP" dirty="0"/>
              <a:t>3</a:t>
            </a:r>
            <a:endParaRPr kumimoji="1" lang="ja-JP" altLang="en-US" dirty="0"/>
          </a:p>
        </p:txBody>
      </p:sp>
      <p:sp>
        <p:nvSpPr>
          <p:cNvPr id="51" name="角丸四角形 21">
            <a:extLst>
              <a:ext uri="{FF2B5EF4-FFF2-40B4-BE49-F238E27FC236}">
                <a16:creationId xmlns:a16="http://schemas.microsoft.com/office/drawing/2014/main" id="{4A933EB8-C63A-4FFA-8ED6-DC14A201A30F}"/>
              </a:ext>
            </a:extLst>
          </p:cNvPr>
          <p:cNvSpPr/>
          <p:nvPr/>
        </p:nvSpPr>
        <p:spPr>
          <a:xfrm>
            <a:off x="1466423" y="4482472"/>
            <a:ext cx="1195458" cy="36933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2" name="テキスト ボックス 51">
            <a:extLst>
              <a:ext uri="{FF2B5EF4-FFF2-40B4-BE49-F238E27FC236}">
                <a16:creationId xmlns:a16="http://schemas.microsoft.com/office/drawing/2014/main" id="{1DAA92FC-0AED-46E0-B2ED-C50A76F3DE3E}"/>
              </a:ext>
            </a:extLst>
          </p:cNvPr>
          <p:cNvSpPr txBox="1"/>
          <p:nvPr/>
        </p:nvSpPr>
        <p:spPr>
          <a:xfrm>
            <a:off x="1466420" y="4079467"/>
            <a:ext cx="450867" cy="369332"/>
          </a:xfrm>
          <a:prstGeom prst="rect">
            <a:avLst/>
          </a:prstGeom>
          <a:noFill/>
        </p:spPr>
        <p:txBody>
          <a:bodyPr wrap="square" rtlCol="0">
            <a:spAutoFit/>
          </a:bodyPr>
          <a:lstStyle/>
          <a:p>
            <a:r>
              <a:rPr kumimoji="1" lang="en-US" altLang="ja-JP" dirty="0"/>
              <a:t>4</a:t>
            </a:r>
            <a:endParaRPr kumimoji="1" lang="ja-JP" altLang="en-US" dirty="0"/>
          </a:p>
        </p:txBody>
      </p:sp>
      <p:sp>
        <p:nvSpPr>
          <p:cNvPr id="53" name="角丸四角形 21">
            <a:extLst>
              <a:ext uri="{FF2B5EF4-FFF2-40B4-BE49-F238E27FC236}">
                <a16:creationId xmlns:a16="http://schemas.microsoft.com/office/drawing/2014/main" id="{7C2BAF8F-33FC-4082-BA7F-8CF67189DC05}"/>
              </a:ext>
            </a:extLst>
          </p:cNvPr>
          <p:cNvSpPr/>
          <p:nvPr/>
        </p:nvSpPr>
        <p:spPr>
          <a:xfrm>
            <a:off x="2842048" y="4482474"/>
            <a:ext cx="1195458" cy="36933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4" name="テキスト ボックス 53">
            <a:extLst>
              <a:ext uri="{FF2B5EF4-FFF2-40B4-BE49-F238E27FC236}">
                <a16:creationId xmlns:a16="http://schemas.microsoft.com/office/drawing/2014/main" id="{63CA9F04-4787-4233-942E-D7674B35ADB7}"/>
              </a:ext>
            </a:extLst>
          </p:cNvPr>
          <p:cNvSpPr txBox="1"/>
          <p:nvPr/>
        </p:nvSpPr>
        <p:spPr>
          <a:xfrm>
            <a:off x="2842045" y="4079469"/>
            <a:ext cx="450867" cy="369332"/>
          </a:xfrm>
          <a:prstGeom prst="rect">
            <a:avLst/>
          </a:prstGeom>
          <a:noFill/>
        </p:spPr>
        <p:txBody>
          <a:bodyPr wrap="square" rtlCol="0">
            <a:spAutoFit/>
          </a:bodyPr>
          <a:lstStyle/>
          <a:p>
            <a:r>
              <a:rPr kumimoji="1" lang="en-US" altLang="ja-JP" dirty="0"/>
              <a:t>5</a:t>
            </a:r>
            <a:endParaRPr kumimoji="1" lang="ja-JP" altLang="en-US" dirty="0"/>
          </a:p>
        </p:txBody>
      </p:sp>
      <p:sp>
        <p:nvSpPr>
          <p:cNvPr id="55" name="角丸四角形 21">
            <a:extLst>
              <a:ext uri="{FF2B5EF4-FFF2-40B4-BE49-F238E27FC236}">
                <a16:creationId xmlns:a16="http://schemas.microsoft.com/office/drawing/2014/main" id="{42D681B8-8FC1-4293-AB52-927FF9F71E9E}"/>
              </a:ext>
            </a:extLst>
          </p:cNvPr>
          <p:cNvSpPr/>
          <p:nvPr/>
        </p:nvSpPr>
        <p:spPr>
          <a:xfrm>
            <a:off x="4217661" y="4479882"/>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6" name="テキスト ボックス 55">
            <a:extLst>
              <a:ext uri="{FF2B5EF4-FFF2-40B4-BE49-F238E27FC236}">
                <a16:creationId xmlns:a16="http://schemas.microsoft.com/office/drawing/2014/main" id="{3BDC4F07-B961-4B1F-8280-BD4A08B222D7}"/>
              </a:ext>
            </a:extLst>
          </p:cNvPr>
          <p:cNvSpPr txBox="1"/>
          <p:nvPr/>
        </p:nvSpPr>
        <p:spPr>
          <a:xfrm>
            <a:off x="4217658" y="4076878"/>
            <a:ext cx="450867" cy="369332"/>
          </a:xfrm>
          <a:prstGeom prst="rect">
            <a:avLst/>
          </a:prstGeom>
          <a:noFill/>
        </p:spPr>
        <p:txBody>
          <a:bodyPr wrap="square" rtlCol="0">
            <a:spAutoFit/>
          </a:bodyPr>
          <a:lstStyle/>
          <a:p>
            <a:r>
              <a:rPr kumimoji="1" lang="en-US" altLang="ja-JP" dirty="0"/>
              <a:t>6</a:t>
            </a:r>
            <a:endParaRPr kumimoji="1" lang="ja-JP" altLang="en-US" dirty="0"/>
          </a:p>
        </p:txBody>
      </p:sp>
      <p:sp>
        <p:nvSpPr>
          <p:cNvPr id="57" name="角丸四角形 21">
            <a:extLst>
              <a:ext uri="{FF2B5EF4-FFF2-40B4-BE49-F238E27FC236}">
                <a16:creationId xmlns:a16="http://schemas.microsoft.com/office/drawing/2014/main" id="{7F667C10-C6D7-468C-8A47-6A8A63241155}"/>
              </a:ext>
            </a:extLst>
          </p:cNvPr>
          <p:cNvSpPr/>
          <p:nvPr/>
        </p:nvSpPr>
        <p:spPr>
          <a:xfrm>
            <a:off x="1466426"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8" name="テキスト ボックス 57">
            <a:extLst>
              <a:ext uri="{FF2B5EF4-FFF2-40B4-BE49-F238E27FC236}">
                <a16:creationId xmlns:a16="http://schemas.microsoft.com/office/drawing/2014/main" id="{4E19348C-FF18-4DAC-9A68-B5FC00F485DE}"/>
              </a:ext>
            </a:extLst>
          </p:cNvPr>
          <p:cNvSpPr txBox="1"/>
          <p:nvPr/>
        </p:nvSpPr>
        <p:spPr>
          <a:xfrm>
            <a:off x="1466423" y="4861436"/>
            <a:ext cx="450867" cy="369332"/>
          </a:xfrm>
          <a:prstGeom prst="rect">
            <a:avLst/>
          </a:prstGeom>
          <a:noFill/>
        </p:spPr>
        <p:txBody>
          <a:bodyPr wrap="square" rtlCol="0">
            <a:spAutoFit/>
          </a:bodyPr>
          <a:lstStyle/>
          <a:p>
            <a:r>
              <a:rPr kumimoji="1" lang="en-US" altLang="ja-JP" dirty="0"/>
              <a:t>7</a:t>
            </a:r>
            <a:endParaRPr kumimoji="1" lang="ja-JP" altLang="en-US" dirty="0"/>
          </a:p>
        </p:txBody>
      </p:sp>
      <p:sp>
        <p:nvSpPr>
          <p:cNvPr id="59" name="角丸四角形 21">
            <a:extLst>
              <a:ext uri="{FF2B5EF4-FFF2-40B4-BE49-F238E27FC236}">
                <a16:creationId xmlns:a16="http://schemas.microsoft.com/office/drawing/2014/main" id="{5D950F95-96DA-460B-8447-69904CDD4446}"/>
              </a:ext>
            </a:extLst>
          </p:cNvPr>
          <p:cNvSpPr/>
          <p:nvPr/>
        </p:nvSpPr>
        <p:spPr>
          <a:xfrm>
            <a:off x="2842051"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0" name="テキスト ボックス 59">
            <a:extLst>
              <a:ext uri="{FF2B5EF4-FFF2-40B4-BE49-F238E27FC236}">
                <a16:creationId xmlns:a16="http://schemas.microsoft.com/office/drawing/2014/main" id="{E52ED33A-C8A1-4714-8953-03AF8B21A60F}"/>
              </a:ext>
            </a:extLst>
          </p:cNvPr>
          <p:cNvSpPr txBox="1"/>
          <p:nvPr/>
        </p:nvSpPr>
        <p:spPr>
          <a:xfrm>
            <a:off x="2842048" y="4861436"/>
            <a:ext cx="450867" cy="369332"/>
          </a:xfrm>
          <a:prstGeom prst="rect">
            <a:avLst/>
          </a:prstGeom>
          <a:noFill/>
        </p:spPr>
        <p:txBody>
          <a:bodyPr wrap="square" rtlCol="0">
            <a:spAutoFit/>
          </a:bodyPr>
          <a:lstStyle/>
          <a:p>
            <a:r>
              <a:rPr kumimoji="1" lang="en-US" altLang="ja-JP" dirty="0"/>
              <a:t>8</a:t>
            </a:r>
            <a:endParaRPr kumimoji="1" lang="ja-JP" altLang="en-US" dirty="0"/>
          </a:p>
        </p:txBody>
      </p:sp>
      <p:sp>
        <p:nvSpPr>
          <p:cNvPr id="61" name="角丸四角形 21">
            <a:extLst>
              <a:ext uri="{FF2B5EF4-FFF2-40B4-BE49-F238E27FC236}">
                <a16:creationId xmlns:a16="http://schemas.microsoft.com/office/drawing/2014/main" id="{8A410E20-22CD-4617-A752-EE69411F4799}"/>
              </a:ext>
            </a:extLst>
          </p:cNvPr>
          <p:cNvSpPr/>
          <p:nvPr/>
        </p:nvSpPr>
        <p:spPr>
          <a:xfrm>
            <a:off x="4217658"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2" name="テキスト ボックス 61">
            <a:extLst>
              <a:ext uri="{FF2B5EF4-FFF2-40B4-BE49-F238E27FC236}">
                <a16:creationId xmlns:a16="http://schemas.microsoft.com/office/drawing/2014/main" id="{91C52428-D4E1-44C9-A23E-8D96A120E8CB}"/>
              </a:ext>
            </a:extLst>
          </p:cNvPr>
          <p:cNvSpPr txBox="1"/>
          <p:nvPr/>
        </p:nvSpPr>
        <p:spPr>
          <a:xfrm>
            <a:off x="4217655" y="4861436"/>
            <a:ext cx="450867" cy="369332"/>
          </a:xfrm>
          <a:prstGeom prst="rect">
            <a:avLst/>
          </a:prstGeom>
          <a:noFill/>
        </p:spPr>
        <p:txBody>
          <a:bodyPr wrap="square" rtlCol="0">
            <a:spAutoFit/>
          </a:bodyPr>
          <a:lstStyle/>
          <a:p>
            <a:r>
              <a:rPr kumimoji="1" lang="en-US" altLang="ja-JP" dirty="0"/>
              <a:t>9</a:t>
            </a:r>
            <a:endParaRPr kumimoji="1" lang="ja-JP" altLang="en-US" dirty="0"/>
          </a:p>
        </p:txBody>
      </p:sp>
      <p:sp>
        <p:nvSpPr>
          <p:cNvPr id="63" name="角丸四角形 20">
            <a:hlinkClick r:id="rId19" action="ppaction://hlinksldjump"/>
            <a:extLst>
              <a:ext uri="{FF2B5EF4-FFF2-40B4-BE49-F238E27FC236}">
                <a16:creationId xmlns:a16="http://schemas.microsoft.com/office/drawing/2014/main" id="{3D3F89B7-A050-4955-806A-095C98BDDF6C}"/>
              </a:ext>
            </a:extLst>
          </p:cNvPr>
          <p:cNvSpPr/>
          <p:nvPr/>
        </p:nvSpPr>
        <p:spPr>
          <a:xfrm>
            <a:off x="1466425" y="6014689"/>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Tree>
    <p:extLst>
      <p:ext uri="{BB962C8B-B14F-4D97-AF65-F5344CB8AC3E}">
        <p14:creationId xmlns:p14="http://schemas.microsoft.com/office/powerpoint/2010/main" val="245131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C4A0CE3-03DF-174A-A0C7-0165CCD0D473}"/>
              </a:ext>
            </a:extLst>
          </p:cNvPr>
          <p:cNvSpPr txBox="1"/>
          <p:nvPr/>
        </p:nvSpPr>
        <p:spPr>
          <a:xfrm>
            <a:off x="835742" y="2903439"/>
            <a:ext cx="8870506" cy="1200329"/>
          </a:xfrm>
          <a:prstGeom prst="rect">
            <a:avLst/>
          </a:prstGeom>
          <a:noFill/>
        </p:spPr>
        <p:txBody>
          <a:bodyPr wrap="square" rtlCol="0">
            <a:spAutoFit/>
          </a:bodyPr>
          <a:lstStyle/>
          <a:p>
            <a:r>
              <a:rPr kumimoji="1" lang="ja-JP" altLang="en-US" sz="2400" dirty="0"/>
              <a:t>次のアカウント登録画面で自分に最も当てはまる価値観を登録すると、より正確なマッチングを受けることができます。</a:t>
            </a:r>
            <a:endParaRPr kumimoji="1" lang="en-US" altLang="ja-JP" sz="2400" dirty="0"/>
          </a:p>
          <a:p>
            <a:r>
              <a:rPr kumimoji="1" lang="ja-JP" altLang="en-US" sz="2400" dirty="0"/>
              <a:t>ぜひ登録してください！</a:t>
            </a:r>
          </a:p>
        </p:txBody>
      </p:sp>
      <p:sp>
        <p:nvSpPr>
          <p:cNvPr id="17" name="タイトル 16">
            <a:extLst>
              <a:ext uri="{FF2B5EF4-FFF2-40B4-BE49-F238E27FC236}">
                <a16:creationId xmlns:a16="http://schemas.microsoft.com/office/drawing/2014/main" id="{7399CAE0-667D-1C4E-82BA-E0E017B85B51}"/>
              </a:ext>
            </a:extLst>
          </p:cNvPr>
          <p:cNvSpPr>
            <a:spLocks noGrp="1"/>
          </p:cNvSpPr>
          <p:nvPr>
            <p:ph type="title"/>
          </p:nvPr>
        </p:nvSpPr>
        <p:spPr/>
        <p:txBody>
          <a:bodyPr>
            <a:normAutofit fontScale="90000"/>
          </a:bodyPr>
          <a:lstStyle/>
          <a:p>
            <a:r>
              <a:rPr kumimoji="1" lang="ja-JP" altLang="en-US"/>
              <a:t>自己分析不完全だよ</a:t>
            </a:r>
          </a:p>
        </p:txBody>
      </p:sp>
      <p:grpSp>
        <p:nvGrpSpPr>
          <p:cNvPr id="18" name="グループ化 17">
            <a:extLst>
              <a:ext uri="{FF2B5EF4-FFF2-40B4-BE49-F238E27FC236}">
                <a16:creationId xmlns:a16="http://schemas.microsoft.com/office/drawing/2014/main" id="{94D4FF84-5F8B-D442-BFCD-31F512C84ABE}"/>
              </a:ext>
            </a:extLst>
          </p:cNvPr>
          <p:cNvGrpSpPr/>
          <p:nvPr/>
        </p:nvGrpSpPr>
        <p:grpSpPr>
          <a:xfrm>
            <a:off x="600722" y="650825"/>
            <a:ext cx="10990555" cy="1440667"/>
            <a:chOff x="-577185" y="212908"/>
            <a:chExt cx="7805474" cy="1688893"/>
          </a:xfrm>
        </p:grpSpPr>
        <p:pic>
          <p:nvPicPr>
            <p:cNvPr id="19" name="グラフィックス 18" descr="自宅">
              <a:hlinkClick r:id="rId3" action="ppaction://hlinksldjump"/>
              <a:extLst>
                <a:ext uri="{FF2B5EF4-FFF2-40B4-BE49-F238E27FC236}">
                  <a16:creationId xmlns:a16="http://schemas.microsoft.com/office/drawing/2014/main" id="{C3E81BD2-56A2-144F-91DC-0251A672052C}"/>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0" name="グラフィックス 19" descr="ユーザー">
              <a:extLst>
                <a:ext uri="{FF2B5EF4-FFF2-40B4-BE49-F238E27FC236}">
                  <a16:creationId xmlns:a16="http://schemas.microsoft.com/office/drawing/2014/main" id="{B4F85DC2-D9F2-424B-B603-D060997A9383}"/>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1" name="グラフィックス 20" descr="封筒">
              <a:extLst>
                <a:ext uri="{FF2B5EF4-FFF2-40B4-BE49-F238E27FC236}">
                  <a16:creationId xmlns:a16="http://schemas.microsoft.com/office/drawing/2014/main" id="{6D082CEE-5E69-8140-BF1F-E6FE1A254D7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2" name="グラフィックス 21" descr="鉛筆">
              <a:hlinkClick r:id="rId10" action="ppaction://hlinksldjump"/>
              <a:extLst>
                <a:ext uri="{FF2B5EF4-FFF2-40B4-BE49-F238E27FC236}">
                  <a16:creationId xmlns:a16="http://schemas.microsoft.com/office/drawing/2014/main" id="{88802F30-4FA5-864E-BAD0-F0419D243730}"/>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3" name="グラフィックス 22" descr="共有">
              <a:hlinkClick r:id="rId13" action="ppaction://hlinksldjump"/>
              <a:extLst>
                <a:ext uri="{FF2B5EF4-FFF2-40B4-BE49-F238E27FC236}">
                  <a16:creationId xmlns:a16="http://schemas.microsoft.com/office/drawing/2014/main" id="{1B17E62B-F224-FA4A-8C8A-A22B1ABFFFC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4" name="テキスト ボックス 23">
              <a:extLst>
                <a:ext uri="{FF2B5EF4-FFF2-40B4-BE49-F238E27FC236}">
                  <a16:creationId xmlns:a16="http://schemas.microsoft.com/office/drawing/2014/main" id="{B62483C8-A3E2-C347-B002-D5C43686293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5" name="テキスト ボックス 24">
              <a:extLst>
                <a:ext uri="{FF2B5EF4-FFF2-40B4-BE49-F238E27FC236}">
                  <a16:creationId xmlns:a16="http://schemas.microsoft.com/office/drawing/2014/main" id="{0DBB926A-CAC9-CE47-BFBE-D4807BDE005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6" name="テキスト ボックス 25">
              <a:extLst>
                <a:ext uri="{FF2B5EF4-FFF2-40B4-BE49-F238E27FC236}">
                  <a16:creationId xmlns:a16="http://schemas.microsoft.com/office/drawing/2014/main" id="{7857FBF3-C5F3-C54D-B730-7CF1CA9B329D}"/>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27" name="テキスト ボックス 26">
              <a:extLst>
                <a:ext uri="{FF2B5EF4-FFF2-40B4-BE49-F238E27FC236}">
                  <a16:creationId xmlns:a16="http://schemas.microsoft.com/office/drawing/2014/main" id="{0C61C7B4-6E36-9F4B-810C-28689DB541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8" name="テキスト ボックス 27">
              <a:extLst>
                <a:ext uri="{FF2B5EF4-FFF2-40B4-BE49-F238E27FC236}">
                  <a16:creationId xmlns:a16="http://schemas.microsoft.com/office/drawing/2014/main" id="{391925B9-C090-B34D-A21C-6284FB30D8A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1" name="正方形/長方形 30">
            <a:extLst>
              <a:ext uri="{FF2B5EF4-FFF2-40B4-BE49-F238E27FC236}">
                <a16:creationId xmlns:a16="http://schemas.microsoft.com/office/drawing/2014/main" id="{E9876B9E-4A6F-47D7-8FC0-75C98F5C4A0B}"/>
              </a:ext>
            </a:extLst>
          </p:cNvPr>
          <p:cNvSpPr/>
          <p:nvPr/>
        </p:nvSpPr>
        <p:spPr>
          <a:xfrm>
            <a:off x="724568" y="2301053"/>
            <a:ext cx="7160935"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まだ自己分析は不完全ではありません</a:t>
            </a:r>
          </a:p>
        </p:txBody>
      </p:sp>
      <p:sp>
        <p:nvSpPr>
          <p:cNvPr id="32" name="テキスト ボックス 31">
            <a:hlinkClick r:id="rId16" action="ppaction://hlinksldjump"/>
            <a:extLst>
              <a:ext uri="{FF2B5EF4-FFF2-40B4-BE49-F238E27FC236}">
                <a16:creationId xmlns:a16="http://schemas.microsoft.com/office/drawing/2014/main" id="{B205CDAF-5B89-4A51-A523-25523FD12FAB}"/>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3" name="テキスト ボックス 32">
            <a:hlinkClick r:id="rId17" action="ppaction://hlinksldjump"/>
            <a:extLst>
              <a:ext uri="{FF2B5EF4-FFF2-40B4-BE49-F238E27FC236}">
                <a16:creationId xmlns:a16="http://schemas.microsoft.com/office/drawing/2014/main" id="{0A93FBC7-91A9-4944-A354-DA70908CCD29}"/>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4" name="角丸四角形 20">
            <a:hlinkClick r:id="rId18" action="ppaction://hlinksldjump"/>
            <a:extLst>
              <a:ext uri="{FF2B5EF4-FFF2-40B4-BE49-F238E27FC236}">
                <a16:creationId xmlns:a16="http://schemas.microsoft.com/office/drawing/2014/main" id="{157C2689-C792-4485-BC14-3BFA66CDBA39}"/>
              </a:ext>
            </a:extLst>
          </p:cNvPr>
          <p:cNvSpPr/>
          <p:nvPr/>
        </p:nvSpPr>
        <p:spPr>
          <a:xfrm>
            <a:off x="931276" y="4490192"/>
            <a:ext cx="145632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詳しく見る</a:t>
            </a:r>
          </a:p>
        </p:txBody>
      </p:sp>
      <p:sp>
        <p:nvSpPr>
          <p:cNvPr id="35" name="角丸四角形 20">
            <a:hlinkClick r:id="rId19" action="ppaction://hlinksldjump"/>
            <a:extLst>
              <a:ext uri="{FF2B5EF4-FFF2-40B4-BE49-F238E27FC236}">
                <a16:creationId xmlns:a16="http://schemas.microsoft.com/office/drawing/2014/main" id="{C885B479-A470-4D84-B33B-4A79030A0FBF}"/>
              </a:ext>
            </a:extLst>
          </p:cNvPr>
          <p:cNvSpPr/>
          <p:nvPr/>
        </p:nvSpPr>
        <p:spPr>
          <a:xfrm>
            <a:off x="2700630" y="4490192"/>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Tree>
    <p:extLst>
      <p:ext uri="{BB962C8B-B14F-4D97-AF65-F5344CB8AC3E}">
        <p14:creationId xmlns:p14="http://schemas.microsoft.com/office/powerpoint/2010/main" val="399385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182FFCE6-D71C-4EA4-8B8B-22C7F3DDE701}"/>
              </a:ext>
            </a:extLst>
          </p:cNvPr>
          <p:cNvGrpSpPr/>
          <p:nvPr/>
        </p:nvGrpSpPr>
        <p:grpSpPr>
          <a:xfrm>
            <a:off x="1213892" y="3399251"/>
            <a:ext cx="4977456" cy="282442"/>
            <a:chOff x="4340024" y="2758515"/>
            <a:chExt cx="4977456" cy="282442"/>
          </a:xfrm>
        </p:grpSpPr>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dirty="0"/>
                <a:t>所属</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7F60B9AF-633F-40D9-B935-6D06AF090994}"/>
              </a:ext>
            </a:extLst>
          </p:cNvPr>
          <p:cNvGrpSpPr/>
          <p:nvPr/>
        </p:nvGrpSpPr>
        <p:grpSpPr>
          <a:xfrm>
            <a:off x="1190432" y="2742074"/>
            <a:ext cx="4974743" cy="276999"/>
            <a:chOff x="4343834" y="2400522"/>
            <a:chExt cx="4974743" cy="276999"/>
          </a:xfrm>
        </p:grpSpPr>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dirty="0"/>
                <a:t>ニックネーム</a:t>
              </a:r>
              <a:r>
                <a:rPr kumimoji="1" lang="en-US" altLang="ja-JP" sz="1200" dirty="0"/>
                <a:t>※</a:t>
              </a:r>
              <a:endParaRPr kumimoji="1" lang="ja-JP" altLang="en-US" sz="1200" dirty="0"/>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7FF0E0D5-5B1A-499B-9800-485CB53F421F}"/>
              </a:ext>
            </a:extLst>
          </p:cNvPr>
          <p:cNvGrpSpPr/>
          <p:nvPr/>
        </p:nvGrpSpPr>
        <p:grpSpPr>
          <a:xfrm>
            <a:off x="1204061" y="4397395"/>
            <a:ext cx="4977453" cy="291591"/>
            <a:chOff x="4340024" y="3826273"/>
            <a:chExt cx="4977453" cy="291591"/>
          </a:xfrm>
        </p:grpSpPr>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dirty="0"/>
                <a:t>連絡先</a:t>
              </a:r>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9789B302-5B89-4782-81E0-382D8EF74CB5}"/>
              </a:ext>
            </a:extLst>
          </p:cNvPr>
          <p:cNvGrpSpPr/>
          <p:nvPr/>
        </p:nvGrpSpPr>
        <p:grpSpPr>
          <a:xfrm>
            <a:off x="1169484" y="4738767"/>
            <a:ext cx="5728184" cy="1278210"/>
            <a:chOff x="4413492" y="4178253"/>
            <a:chExt cx="5728184" cy="1278210"/>
          </a:xfrm>
        </p:grpSpPr>
        <p:sp>
          <p:nvSpPr>
            <p:cNvPr id="20" name="テキスト ボックス 19">
              <a:extLst>
                <a:ext uri="{FF2B5EF4-FFF2-40B4-BE49-F238E27FC236}">
                  <a16:creationId xmlns:a16="http://schemas.microsoft.com/office/drawing/2014/main" id="{E90948DC-F096-5F45-B955-83844282EC15}"/>
                </a:ext>
              </a:extLst>
            </p:cNvPr>
            <p:cNvSpPr txBox="1"/>
            <p:nvPr/>
          </p:nvSpPr>
          <p:spPr>
            <a:xfrm>
              <a:off x="4413492" y="4178253"/>
              <a:ext cx="5728184" cy="276999"/>
            </a:xfrm>
            <a:prstGeom prst="rect">
              <a:avLst/>
            </a:prstGeom>
            <a:noFill/>
          </p:spPr>
          <p:txBody>
            <a:bodyPr wrap="square" rtlCol="0">
              <a:spAutoFit/>
            </a:bodyPr>
            <a:lstStyle/>
            <a:p>
              <a:r>
                <a:rPr kumimoji="1" lang="ja-JP" altLang="en-US" sz="1200" dirty="0"/>
                <a:t>フリースペース</a:t>
              </a:r>
              <a:r>
                <a:rPr kumimoji="1" lang="en-US" altLang="ja-JP" sz="1200" dirty="0"/>
                <a:t>(</a:t>
              </a:r>
              <a:r>
                <a:rPr kumimoji="1" lang="ja-JP" altLang="en-US" sz="1200" dirty="0"/>
                <a:t>アピールポイントや興味があること等を書いてください</a:t>
              </a:r>
              <a:r>
                <a:rPr kumimoji="1" lang="en-US" altLang="ja-JP" sz="1200" dirty="0"/>
                <a:t>)</a:t>
              </a:r>
              <a:endParaRPr kumimoji="1" lang="ja-JP" altLang="en-US" sz="1200" dirty="0"/>
            </a:p>
          </p:txBody>
        </p:sp>
        <p:sp>
          <p:nvSpPr>
            <p:cNvPr id="43" name="正方形/長方形 42">
              <a:extLst>
                <a:ext uri="{FF2B5EF4-FFF2-40B4-BE49-F238E27FC236}">
                  <a16:creationId xmlns:a16="http://schemas.microsoft.com/office/drawing/2014/main" id="{6E9A91B1-9354-0D48-AB48-B856A4390E27}"/>
                </a:ext>
              </a:extLst>
            </p:cNvPr>
            <p:cNvSpPr/>
            <p:nvPr/>
          </p:nvSpPr>
          <p:spPr>
            <a:xfrm>
              <a:off x="4513308" y="4488263"/>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247DD7C3-DA9C-45BC-B84E-F4C1464F65CD}"/>
              </a:ext>
            </a:extLst>
          </p:cNvPr>
          <p:cNvGrpSpPr/>
          <p:nvPr/>
        </p:nvGrpSpPr>
        <p:grpSpPr>
          <a:xfrm>
            <a:off x="1223751" y="4064781"/>
            <a:ext cx="4967597" cy="303407"/>
            <a:chOff x="4349881" y="3474293"/>
            <a:chExt cx="4967597" cy="303407"/>
          </a:xfrm>
        </p:grpSpPr>
        <p:grpSp>
          <p:nvGrpSpPr>
            <p:cNvPr id="9" name="グループ化 8">
              <a:extLst>
                <a:ext uri="{FF2B5EF4-FFF2-40B4-BE49-F238E27FC236}">
                  <a16:creationId xmlns:a16="http://schemas.microsoft.com/office/drawing/2014/main" id="{B6D36D63-1946-441C-8214-82402FC0E73F}"/>
                </a:ext>
              </a:extLst>
            </p:cNvPr>
            <p:cNvGrpSpPr/>
            <p:nvPr/>
          </p:nvGrpSpPr>
          <p:grpSpPr>
            <a:xfrm>
              <a:off x="4349881" y="3474293"/>
              <a:ext cx="4967597" cy="284602"/>
              <a:chOff x="4349881" y="3474293"/>
              <a:chExt cx="4967597" cy="284602"/>
            </a:xfrm>
          </p:grpSpPr>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dirty="0"/>
                  <a:t>性別</a:t>
                </a:r>
                <a:endParaRPr kumimoji="1" lang="en-US" altLang="ja-JP" sz="1200" dirty="0"/>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男</a:t>
                </a:r>
              </a:p>
            </p:txBody>
          </p:sp>
        </p:gr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grpSp>
      <p:grpSp>
        <p:nvGrpSpPr>
          <p:cNvPr id="8" name="グループ化 7">
            <a:extLst>
              <a:ext uri="{FF2B5EF4-FFF2-40B4-BE49-F238E27FC236}">
                <a16:creationId xmlns:a16="http://schemas.microsoft.com/office/drawing/2014/main" id="{AC35D673-E6C7-4C75-A80F-33CC9BDEA494}"/>
              </a:ext>
            </a:extLst>
          </p:cNvPr>
          <p:cNvGrpSpPr/>
          <p:nvPr/>
        </p:nvGrpSpPr>
        <p:grpSpPr>
          <a:xfrm>
            <a:off x="1213892" y="3727426"/>
            <a:ext cx="4967598" cy="296417"/>
            <a:chOff x="4349881" y="3116404"/>
            <a:chExt cx="4967598" cy="296417"/>
          </a:xfrm>
        </p:grpSpPr>
        <p:grpSp>
          <p:nvGrpSpPr>
            <p:cNvPr id="7" name="グループ化 6">
              <a:extLst>
                <a:ext uri="{FF2B5EF4-FFF2-40B4-BE49-F238E27FC236}">
                  <a16:creationId xmlns:a16="http://schemas.microsoft.com/office/drawing/2014/main" id="{D5EB67BC-B192-4C16-89AD-DF1DE6D98B4F}"/>
                </a:ext>
              </a:extLst>
            </p:cNvPr>
            <p:cNvGrpSpPr/>
            <p:nvPr/>
          </p:nvGrpSpPr>
          <p:grpSpPr>
            <a:xfrm>
              <a:off x="4349881" y="3116404"/>
              <a:ext cx="4967598" cy="283522"/>
              <a:chOff x="4349881" y="3116404"/>
              <a:chExt cx="4967598" cy="283522"/>
            </a:xfrm>
          </p:grpSpPr>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dirty="0"/>
                  <a:t>職種</a:t>
                </a:r>
              </a:p>
            </p:txBody>
          </p:sp>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学部生</a:t>
                </a:r>
              </a:p>
            </p:txBody>
          </p:sp>
        </p:gr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grpSp>
      <p:sp>
        <p:nvSpPr>
          <p:cNvPr id="22" name="タイトル 21">
            <a:extLst>
              <a:ext uri="{FF2B5EF4-FFF2-40B4-BE49-F238E27FC236}">
                <a16:creationId xmlns:a16="http://schemas.microsoft.com/office/drawing/2014/main" id="{9BA771A1-DE4F-6143-95EA-B2943F043B50}"/>
              </a:ext>
            </a:extLst>
          </p:cNvPr>
          <p:cNvSpPr>
            <a:spLocks noGrp="1"/>
          </p:cNvSpPr>
          <p:nvPr>
            <p:ph type="title"/>
          </p:nvPr>
        </p:nvSpPr>
        <p:spPr/>
        <p:txBody>
          <a:bodyPr>
            <a:normAutofit fontScale="90000"/>
          </a:bodyPr>
          <a:lstStyle/>
          <a:p>
            <a:r>
              <a:rPr kumimoji="1" lang="ja-JP" altLang="en-US"/>
              <a:t>アカウント登録</a:t>
            </a:r>
          </a:p>
        </p:txBody>
      </p:sp>
      <p:grpSp>
        <p:nvGrpSpPr>
          <p:cNvPr id="47" name="グループ化 46">
            <a:extLst>
              <a:ext uri="{FF2B5EF4-FFF2-40B4-BE49-F238E27FC236}">
                <a16:creationId xmlns:a16="http://schemas.microsoft.com/office/drawing/2014/main" id="{FFDF73A4-7D88-D949-9C42-734779AA4DFA}"/>
              </a:ext>
            </a:extLst>
          </p:cNvPr>
          <p:cNvGrpSpPr/>
          <p:nvPr/>
        </p:nvGrpSpPr>
        <p:grpSpPr>
          <a:xfrm>
            <a:off x="600722" y="385495"/>
            <a:ext cx="10990555" cy="1327365"/>
            <a:chOff x="-577185" y="212908"/>
            <a:chExt cx="7805474" cy="1688893"/>
          </a:xfrm>
        </p:grpSpPr>
        <p:pic>
          <p:nvPicPr>
            <p:cNvPr id="54" name="グラフィックス 53" descr="自宅">
              <a:hlinkClick r:id="rId3" action="ppaction://hlinksldjump"/>
              <a:extLst>
                <a:ext uri="{FF2B5EF4-FFF2-40B4-BE49-F238E27FC236}">
                  <a16:creationId xmlns:a16="http://schemas.microsoft.com/office/drawing/2014/main" id="{3FEF1B57-FA02-044D-9818-CD45762A2C33}"/>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5" name="グラフィックス 54" descr="ユーザー">
              <a:extLst>
                <a:ext uri="{FF2B5EF4-FFF2-40B4-BE49-F238E27FC236}">
                  <a16:creationId xmlns:a16="http://schemas.microsoft.com/office/drawing/2014/main" id="{4782B680-19D5-7645-B87F-334E7DF4CA7B}"/>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56" name="グラフィックス 55" descr="封筒">
              <a:extLst>
                <a:ext uri="{FF2B5EF4-FFF2-40B4-BE49-F238E27FC236}">
                  <a16:creationId xmlns:a16="http://schemas.microsoft.com/office/drawing/2014/main" id="{540177F5-3E00-F74E-A615-50A30377DB2A}"/>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57" name="グラフィックス 56" descr="鉛筆">
              <a:hlinkClick r:id="rId10" action="ppaction://hlinksldjump"/>
              <a:extLst>
                <a:ext uri="{FF2B5EF4-FFF2-40B4-BE49-F238E27FC236}">
                  <a16:creationId xmlns:a16="http://schemas.microsoft.com/office/drawing/2014/main" id="{6E06859B-F0F5-474C-A4A8-EDFFDA76E54D}"/>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58" name="グラフィックス 57" descr="共有">
              <a:hlinkClick r:id="rId13" action="ppaction://hlinksldjump"/>
              <a:extLst>
                <a:ext uri="{FF2B5EF4-FFF2-40B4-BE49-F238E27FC236}">
                  <a16:creationId xmlns:a16="http://schemas.microsoft.com/office/drawing/2014/main" id="{5AECD55E-A8A2-8D47-891B-F5E1E3E4DFC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79598EE6-62D0-9145-B0AA-D92D6A07654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427EFC9A-6521-FC45-8B55-11852254CF0D}"/>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61" name="テキスト ボックス 60">
              <a:extLst>
                <a:ext uri="{FF2B5EF4-FFF2-40B4-BE49-F238E27FC236}">
                  <a16:creationId xmlns:a16="http://schemas.microsoft.com/office/drawing/2014/main" id="{87623CBB-D6C0-F643-AED2-D338E8F5B81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62" name="テキスト ボックス 61">
              <a:extLst>
                <a:ext uri="{FF2B5EF4-FFF2-40B4-BE49-F238E27FC236}">
                  <a16:creationId xmlns:a16="http://schemas.microsoft.com/office/drawing/2014/main" id="{F03E2985-05DF-FC43-B34B-0F9822C1FDE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5F5146CB-F0C5-C040-A9B3-BE650B2DE3F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grpSp>
        <p:nvGrpSpPr>
          <p:cNvPr id="4" name="グループ化 3">
            <a:extLst>
              <a:ext uri="{FF2B5EF4-FFF2-40B4-BE49-F238E27FC236}">
                <a16:creationId xmlns:a16="http://schemas.microsoft.com/office/drawing/2014/main" id="{6F8356CF-3592-48FF-8528-6D719B5960D7}"/>
              </a:ext>
            </a:extLst>
          </p:cNvPr>
          <p:cNvGrpSpPr/>
          <p:nvPr/>
        </p:nvGrpSpPr>
        <p:grpSpPr>
          <a:xfrm>
            <a:off x="1273177" y="2105362"/>
            <a:ext cx="1600246" cy="582064"/>
            <a:chOff x="2437257" y="4548359"/>
            <a:chExt cx="1600246" cy="582064"/>
          </a:xfrm>
        </p:grpSpPr>
        <p:sp>
          <p:nvSpPr>
            <p:cNvPr id="64" name="テキスト ボックス 63">
              <a:extLst>
                <a:ext uri="{FF2B5EF4-FFF2-40B4-BE49-F238E27FC236}">
                  <a16:creationId xmlns:a16="http://schemas.microsoft.com/office/drawing/2014/main" id="{90FCF57A-DAE6-3945-925A-08784DA9F3E6}"/>
                </a:ext>
              </a:extLst>
            </p:cNvPr>
            <p:cNvSpPr txBox="1"/>
            <p:nvPr/>
          </p:nvSpPr>
          <p:spPr>
            <a:xfrm>
              <a:off x="2616531" y="4548359"/>
              <a:ext cx="1420972" cy="276999"/>
            </a:xfrm>
            <a:prstGeom prst="rect">
              <a:avLst/>
            </a:prstGeom>
            <a:noFill/>
          </p:spPr>
          <p:txBody>
            <a:bodyPr wrap="square" rtlCol="0">
              <a:spAutoFit/>
            </a:bodyPr>
            <a:lstStyle/>
            <a:p>
              <a:r>
                <a:rPr kumimoji="1" lang="ja-JP" altLang="en-US" sz="1200" dirty="0"/>
                <a:t>内定あり</a:t>
              </a:r>
            </a:p>
          </p:txBody>
        </p:sp>
        <p:sp>
          <p:nvSpPr>
            <p:cNvPr id="65" name="楕円 4">
              <a:extLst>
                <a:ext uri="{FF2B5EF4-FFF2-40B4-BE49-F238E27FC236}">
                  <a16:creationId xmlns:a16="http://schemas.microsoft.com/office/drawing/2014/main" id="{FD9B360A-C288-CA44-B0F2-F67134E6492C}"/>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9665EB78-7B0B-2148-AFED-08934AFA9870}"/>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2323E921-F8C3-0449-8174-F506B375E0FD}"/>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
              <a:extLst>
                <a:ext uri="{FF2B5EF4-FFF2-40B4-BE49-F238E27FC236}">
                  <a16:creationId xmlns:a16="http://schemas.microsoft.com/office/drawing/2014/main" id="{5FD63034-E785-7D4D-9E63-F8E66A80EB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9" name="正方形/長方形 68">
            <a:extLst>
              <a:ext uri="{FF2B5EF4-FFF2-40B4-BE49-F238E27FC236}">
                <a16:creationId xmlns:a16="http://schemas.microsoft.com/office/drawing/2014/main" id="{3B97CCD2-0956-4803-ABAB-8709ECE60483}"/>
              </a:ext>
            </a:extLst>
          </p:cNvPr>
          <p:cNvSpPr/>
          <p:nvPr/>
        </p:nvSpPr>
        <p:spPr>
          <a:xfrm>
            <a:off x="1067165" y="1751012"/>
            <a:ext cx="4987263"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アカウント登録</a:t>
            </a:r>
            <a:r>
              <a:rPr lang="en-US" altLang="ja-JP" sz="2400" dirty="0">
                <a:ln w="0"/>
                <a:effectLst>
                  <a:outerShdw blurRad="38100" dist="19050" dir="2700000" algn="tl" rotWithShape="0">
                    <a:schemeClr val="dk1">
                      <a:alpha val="40000"/>
                    </a:schemeClr>
                  </a:outerShdw>
                </a:effectLst>
              </a:rPr>
              <a:t>(※</a:t>
            </a:r>
            <a:r>
              <a:rPr lang="ja-JP" altLang="en-US" sz="2400" dirty="0">
                <a:ln w="0"/>
                <a:effectLst>
                  <a:outerShdw blurRad="38100" dist="19050" dir="2700000" algn="tl" rotWithShape="0">
                    <a:schemeClr val="dk1">
                      <a:alpha val="40000"/>
                    </a:schemeClr>
                  </a:outerShdw>
                </a:effectLst>
              </a:rPr>
              <a:t>は必須項目です</a:t>
            </a:r>
            <a:r>
              <a:rPr lang="en-US" altLang="ja-JP" sz="2400" dirty="0">
                <a:ln w="0"/>
                <a:effectLst>
                  <a:outerShdw blurRad="38100" dist="19050" dir="2700000" algn="tl" rotWithShape="0">
                    <a:schemeClr val="dk1">
                      <a:alpha val="40000"/>
                    </a:schemeClr>
                  </a:outerShdw>
                </a:effectLst>
              </a:rPr>
              <a:t>)</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grpSp>
        <p:nvGrpSpPr>
          <p:cNvPr id="70" name="グループ化 69">
            <a:extLst>
              <a:ext uri="{FF2B5EF4-FFF2-40B4-BE49-F238E27FC236}">
                <a16:creationId xmlns:a16="http://schemas.microsoft.com/office/drawing/2014/main" id="{A09D9B32-BC5F-4E9D-BB8E-E56538293D78}"/>
              </a:ext>
            </a:extLst>
          </p:cNvPr>
          <p:cNvGrpSpPr/>
          <p:nvPr/>
        </p:nvGrpSpPr>
        <p:grpSpPr>
          <a:xfrm>
            <a:off x="1204514" y="3059963"/>
            <a:ext cx="6083958" cy="286567"/>
            <a:chOff x="4343834" y="2400522"/>
            <a:chExt cx="6083958" cy="286567"/>
          </a:xfrm>
        </p:grpSpPr>
        <p:sp>
          <p:nvSpPr>
            <p:cNvPr id="71" name="テキスト ボックス 70">
              <a:extLst>
                <a:ext uri="{FF2B5EF4-FFF2-40B4-BE49-F238E27FC236}">
                  <a16:creationId xmlns:a16="http://schemas.microsoft.com/office/drawing/2014/main" id="{9B946DE8-91C6-4609-8549-FA7532DC8D1D}"/>
                </a:ext>
              </a:extLst>
            </p:cNvPr>
            <p:cNvSpPr txBox="1"/>
            <p:nvPr/>
          </p:nvSpPr>
          <p:spPr>
            <a:xfrm>
              <a:off x="4343834" y="2400522"/>
              <a:ext cx="3174260" cy="276999"/>
            </a:xfrm>
            <a:prstGeom prst="rect">
              <a:avLst/>
            </a:prstGeom>
            <a:noFill/>
          </p:spPr>
          <p:txBody>
            <a:bodyPr wrap="square" rtlCol="0">
              <a:spAutoFit/>
            </a:bodyPr>
            <a:lstStyle/>
            <a:p>
              <a:r>
                <a:rPr kumimoji="1" lang="ja-JP" altLang="en-US" sz="1200" dirty="0"/>
                <a:t>卒業年度</a:t>
              </a:r>
              <a:r>
                <a:rPr kumimoji="1" lang="en-US" altLang="ja-JP" sz="1200" dirty="0"/>
                <a:t>(</a:t>
              </a:r>
              <a:r>
                <a:rPr kumimoji="1" lang="ja-JP" altLang="en-US" sz="1200" dirty="0"/>
                <a:t>西暦</a:t>
              </a:r>
              <a:r>
                <a:rPr kumimoji="1" lang="en-US" altLang="ja-JP" sz="1200" dirty="0"/>
                <a:t>4</a:t>
              </a:r>
              <a:r>
                <a:rPr kumimoji="1" lang="ja-JP" altLang="en-US" sz="1200" dirty="0"/>
                <a:t>桁で入力してください</a:t>
              </a:r>
              <a:r>
                <a:rPr kumimoji="1" lang="en-US" altLang="ja-JP" sz="1200" dirty="0"/>
                <a:t>)※</a:t>
              </a:r>
              <a:endParaRPr kumimoji="1" lang="ja-JP" altLang="en-US" sz="1200" dirty="0"/>
            </a:p>
          </p:txBody>
        </p:sp>
        <p:sp>
          <p:nvSpPr>
            <p:cNvPr id="72" name="正方形/長方形 71">
              <a:extLst>
                <a:ext uri="{FF2B5EF4-FFF2-40B4-BE49-F238E27FC236}">
                  <a16:creationId xmlns:a16="http://schemas.microsoft.com/office/drawing/2014/main" id="{72113A58-C1E0-4690-AC96-D71F0A5592A4}"/>
                </a:ext>
              </a:extLst>
            </p:cNvPr>
            <p:cNvSpPr/>
            <p:nvPr/>
          </p:nvSpPr>
          <p:spPr>
            <a:xfrm>
              <a:off x="7401847" y="2410090"/>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4" name="グループ化 13">
            <a:extLst>
              <a:ext uri="{FF2B5EF4-FFF2-40B4-BE49-F238E27FC236}">
                <a16:creationId xmlns:a16="http://schemas.microsoft.com/office/drawing/2014/main" id="{E46E6813-0E2B-4483-BE77-851EC1C3AF7A}"/>
              </a:ext>
            </a:extLst>
          </p:cNvPr>
          <p:cNvGrpSpPr/>
          <p:nvPr/>
        </p:nvGrpSpPr>
        <p:grpSpPr>
          <a:xfrm>
            <a:off x="1190432" y="6011034"/>
            <a:ext cx="5786476" cy="601901"/>
            <a:chOff x="3126308" y="5229976"/>
            <a:chExt cx="5786476" cy="601901"/>
          </a:xfrm>
        </p:grpSpPr>
        <p:sp>
          <p:nvSpPr>
            <p:cNvPr id="21" name="テキスト ボックス 20">
              <a:extLst>
                <a:ext uri="{FF2B5EF4-FFF2-40B4-BE49-F238E27FC236}">
                  <a16:creationId xmlns:a16="http://schemas.microsoft.com/office/drawing/2014/main" id="{01296050-99C4-F445-B902-E5C76B64CF59}"/>
                </a:ext>
              </a:extLst>
            </p:cNvPr>
            <p:cNvSpPr txBox="1"/>
            <p:nvPr/>
          </p:nvSpPr>
          <p:spPr>
            <a:xfrm>
              <a:off x="3126308" y="5229976"/>
              <a:ext cx="3334298" cy="276999"/>
            </a:xfrm>
            <a:prstGeom prst="rect">
              <a:avLst/>
            </a:prstGeom>
            <a:noFill/>
          </p:spPr>
          <p:txBody>
            <a:bodyPr wrap="square" rtlCol="0">
              <a:spAutoFit/>
            </a:bodyPr>
            <a:lstStyle/>
            <a:p>
              <a:r>
                <a:rPr kumimoji="1" lang="ja-JP" altLang="en-US" sz="1200" dirty="0"/>
                <a:t>価値観</a:t>
              </a:r>
              <a:r>
                <a:rPr kumimoji="1" lang="en-US" altLang="ja-JP" sz="1200" dirty="0"/>
                <a:t>(</a:t>
              </a:r>
              <a:r>
                <a:rPr kumimoji="1" lang="ja-JP" altLang="en-US" sz="1200" dirty="0"/>
                <a:t>最低一つは入力してください</a:t>
              </a:r>
              <a:r>
                <a:rPr kumimoji="1" lang="en-US" altLang="ja-JP" sz="1200" dirty="0"/>
                <a:t>)</a:t>
              </a:r>
              <a:endParaRPr kumimoji="1" lang="ja-JP" altLang="en-US" sz="1200" dirty="0"/>
            </a:p>
          </p:txBody>
        </p:sp>
        <p:grpSp>
          <p:nvGrpSpPr>
            <p:cNvPr id="13" name="グループ化 12">
              <a:extLst>
                <a:ext uri="{FF2B5EF4-FFF2-40B4-BE49-F238E27FC236}">
                  <a16:creationId xmlns:a16="http://schemas.microsoft.com/office/drawing/2014/main" id="{EE1465FD-A633-4D43-82F1-9109178B3B29}"/>
                </a:ext>
              </a:extLst>
            </p:cNvPr>
            <p:cNvGrpSpPr/>
            <p:nvPr/>
          </p:nvGrpSpPr>
          <p:grpSpPr>
            <a:xfrm>
              <a:off x="3196016" y="5564575"/>
              <a:ext cx="1844959" cy="267301"/>
              <a:chOff x="6291530" y="5310959"/>
              <a:chExt cx="3025945" cy="276999"/>
            </a:xfrm>
          </p:grpSpPr>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8806208" y="5310959"/>
                <a:ext cx="295468" cy="276999"/>
              </a:xfrm>
              <a:prstGeom prst="rect">
                <a:avLst/>
              </a:prstGeom>
              <a:noFill/>
            </p:spPr>
            <p:txBody>
              <a:bodyPr wrap="square" rtlCol="0">
                <a:spAutoFit/>
              </a:bodyPr>
              <a:lstStyle/>
              <a:p>
                <a:r>
                  <a:rPr kumimoji="1" lang="ja-JP" altLang="en-US" sz="1200" dirty="0"/>
                  <a:t>▼</a:t>
                </a:r>
              </a:p>
            </p:txBody>
          </p:sp>
        </p:grpSp>
        <p:grpSp>
          <p:nvGrpSpPr>
            <p:cNvPr id="76" name="グループ化 75">
              <a:extLst>
                <a:ext uri="{FF2B5EF4-FFF2-40B4-BE49-F238E27FC236}">
                  <a16:creationId xmlns:a16="http://schemas.microsoft.com/office/drawing/2014/main" id="{7C34EB3B-6AA1-415D-AEAF-A8003A063414}"/>
                </a:ext>
              </a:extLst>
            </p:cNvPr>
            <p:cNvGrpSpPr/>
            <p:nvPr/>
          </p:nvGrpSpPr>
          <p:grpSpPr>
            <a:xfrm>
              <a:off x="7067825" y="5564574"/>
              <a:ext cx="1844959" cy="267301"/>
              <a:chOff x="6291530" y="5310959"/>
              <a:chExt cx="3025945" cy="276999"/>
            </a:xfrm>
          </p:grpSpPr>
          <p:sp>
            <p:nvSpPr>
              <p:cNvPr id="77" name="正方形/長方形 76">
                <a:extLst>
                  <a:ext uri="{FF2B5EF4-FFF2-40B4-BE49-F238E27FC236}">
                    <a16:creationId xmlns:a16="http://schemas.microsoft.com/office/drawing/2014/main" id="{6C839831-72B8-492D-83FF-8A025B04EC14}"/>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F2E0FD0D-348C-4C9F-81C1-8420CF8BBA18}"/>
                  </a:ext>
                </a:extLst>
              </p:cNvPr>
              <p:cNvSpPr txBox="1"/>
              <p:nvPr/>
            </p:nvSpPr>
            <p:spPr>
              <a:xfrm>
                <a:off x="8806208" y="5310959"/>
                <a:ext cx="295468" cy="276999"/>
              </a:xfrm>
              <a:prstGeom prst="rect">
                <a:avLst/>
              </a:prstGeom>
              <a:noFill/>
            </p:spPr>
            <p:txBody>
              <a:bodyPr wrap="square" rtlCol="0">
                <a:spAutoFit/>
              </a:bodyPr>
              <a:lstStyle/>
              <a:p>
                <a:r>
                  <a:rPr kumimoji="1" lang="ja-JP" altLang="en-US" sz="1200"/>
                  <a:t>▼</a:t>
                </a:r>
              </a:p>
            </p:txBody>
          </p:sp>
        </p:grpSp>
        <p:grpSp>
          <p:nvGrpSpPr>
            <p:cNvPr id="79" name="グループ化 78">
              <a:extLst>
                <a:ext uri="{FF2B5EF4-FFF2-40B4-BE49-F238E27FC236}">
                  <a16:creationId xmlns:a16="http://schemas.microsoft.com/office/drawing/2014/main" id="{209EC88F-7D0F-4B38-A2BD-696D883C90CD}"/>
                </a:ext>
              </a:extLst>
            </p:cNvPr>
            <p:cNvGrpSpPr/>
            <p:nvPr/>
          </p:nvGrpSpPr>
          <p:grpSpPr>
            <a:xfrm>
              <a:off x="5133736" y="5564576"/>
              <a:ext cx="1844959" cy="267301"/>
              <a:chOff x="6291530" y="5310959"/>
              <a:chExt cx="3025945" cy="276999"/>
            </a:xfrm>
          </p:grpSpPr>
          <p:sp>
            <p:nvSpPr>
              <p:cNvPr id="80" name="正方形/長方形 79">
                <a:extLst>
                  <a:ext uri="{FF2B5EF4-FFF2-40B4-BE49-F238E27FC236}">
                    <a16:creationId xmlns:a16="http://schemas.microsoft.com/office/drawing/2014/main" id="{71B38D9C-13AC-40F6-988A-30839F7B6392}"/>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725BE481-77B3-4F3E-817F-447D928A5E41}"/>
                  </a:ext>
                </a:extLst>
              </p:cNvPr>
              <p:cNvSpPr txBox="1"/>
              <p:nvPr/>
            </p:nvSpPr>
            <p:spPr>
              <a:xfrm>
                <a:off x="8806208" y="5310959"/>
                <a:ext cx="295468" cy="276999"/>
              </a:xfrm>
              <a:prstGeom prst="rect">
                <a:avLst/>
              </a:prstGeom>
              <a:noFill/>
            </p:spPr>
            <p:txBody>
              <a:bodyPr wrap="square" rtlCol="0">
                <a:spAutoFit/>
              </a:bodyPr>
              <a:lstStyle/>
              <a:p>
                <a:r>
                  <a:rPr kumimoji="1" lang="ja-JP" altLang="en-US" sz="1200"/>
                  <a:t>▼</a:t>
                </a:r>
              </a:p>
            </p:txBody>
          </p:sp>
        </p:grpSp>
      </p:grpSp>
      <p:sp>
        <p:nvSpPr>
          <p:cNvPr id="82" name="角丸四角形 20">
            <a:hlinkClick r:id="rId16" action="ppaction://hlinksldjump"/>
            <a:extLst>
              <a:ext uri="{FF2B5EF4-FFF2-40B4-BE49-F238E27FC236}">
                <a16:creationId xmlns:a16="http://schemas.microsoft.com/office/drawing/2014/main" id="{0F38272D-CD32-4440-98A9-214383C60E0E}"/>
              </a:ext>
            </a:extLst>
          </p:cNvPr>
          <p:cNvSpPr/>
          <p:nvPr/>
        </p:nvSpPr>
        <p:spPr>
          <a:xfrm>
            <a:off x="73754" y="6288033"/>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
        <p:nvSpPr>
          <p:cNvPr id="83" name="テキスト ボックス 82">
            <a:hlinkClick r:id="rId17" action="ppaction://hlinksldjump"/>
            <a:extLst>
              <a:ext uri="{FF2B5EF4-FFF2-40B4-BE49-F238E27FC236}">
                <a16:creationId xmlns:a16="http://schemas.microsoft.com/office/drawing/2014/main" id="{4DC5E9C2-0E53-4F67-8AA9-29AB611C4D28}"/>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4" name="テキスト ボックス 83">
            <a:hlinkClick r:id="rId18" action="ppaction://hlinksldjump"/>
            <a:extLst>
              <a:ext uri="{FF2B5EF4-FFF2-40B4-BE49-F238E27FC236}">
                <a16:creationId xmlns:a16="http://schemas.microsoft.com/office/drawing/2014/main" id="{D3A3ADE8-5982-4062-97FB-1360D7B52D6E}"/>
              </a:ext>
            </a:extLst>
          </p:cNvPr>
          <p:cNvSpPr txBox="1"/>
          <p:nvPr/>
        </p:nvSpPr>
        <p:spPr>
          <a:xfrm>
            <a:off x="10251209" y="159352"/>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267267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D4E2948A-BB99-9748-8AA9-6DAD66DA36E9}"/>
              </a:ext>
            </a:extLst>
          </p:cNvPr>
          <p:cNvSpPr txBox="1"/>
          <p:nvPr/>
        </p:nvSpPr>
        <p:spPr>
          <a:xfrm>
            <a:off x="724568" y="2257773"/>
            <a:ext cx="5587742" cy="3785652"/>
          </a:xfrm>
          <a:prstGeom prst="rect">
            <a:avLst/>
          </a:prstGeom>
          <a:noFill/>
        </p:spPr>
        <p:txBody>
          <a:bodyPr wrap="square" rtlCol="0">
            <a:spAutoFit/>
          </a:bodyPr>
          <a:lstStyle/>
          <a:p>
            <a:r>
              <a:rPr kumimoji="1" lang="ja-JP" altLang="en-US" sz="1600" dirty="0"/>
              <a:t>内定情報</a:t>
            </a:r>
            <a:r>
              <a:rPr kumimoji="1" lang="en-US" altLang="ja-JP" sz="1600" dirty="0"/>
              <a:t> </a:t>
            </a:r>
            <a:r>
              <a:rPr kumimoji="1" lang="ja-JP" altLang="en-US" sz="1600" dirty="0"/>
              <a:t>○○○○</a:t>
            </a:r>
            <a:endParaRPr kumimoji="1" lang="en-US" altLang="ja-JP" sz="1600" dirty="0"/>
          </a:p>
          <a:p>
            <a:r>
              <a:rPr kumimoji="1" lang="ja-JP" altLang="en-US" sz="1600" dirty="0"/>
              <a:t>ニックネーム○○○○</a:t>
            </a:r>
            <a:endParaRPr kumimoji="1" lang="en-US" altLang="ja-JP" sz="1600" dirty="0"/>
          </a:p>
          <a:p>
            <a:r>
              <a:rPr kumimoji="1" lang="ja-JP" altLang="en-US" sz="1600" dirty="0"/>
              <a:t>卒業</a:t>
            </a:r>
            <a:r>
              <a:rPr kumimoji="1" lang="en-US" altLang="ja-JP" sz="1600" dirty="0"/>
              <a:t>(</a:t>
            </a:r>
            <a:r>
              <a:rPr kumimoji="1" lang="en-US" altLang="ja-JP" sz="1600" dirty="0" err="1"/>
              <a:t>yyyymmdd</a:t>
            </a:r>
            <a:r>
              <a:rPr kumimoji="1" lang="en-US" altLang="ja-JP" sz="1600" dirty="0"/>
              <a:t>) </a:t>
            </a:r>
            <a:r>
              <a:rPr kumimoji="1" lang="ja-JP" altLang="en-US" sz="1600" dirty="0"/>
              <a:t>○○○○	</a:t>
            </a:r>
          </a:p>
          <a:p>
            <a:r>
              <a:rPr kumimoji="1" lang="ja-JP" altLang="en-US" sz="1600" dirty="0"/>
              <a:t>所属 </a:t>
            </a:r>
            <a:r>
              <a:rPr kumimoji="1" lang="en-US" altLang="ja-JP" sz="1600" dirty="0"/>
              <a:t> </a:t>
            </a:r>
            <a:r>
              <a:rPr kumimoji="1" lang="ja-JP" altLang="en-US" sz="1600" dirty="0"/>
              <a:t>○○○○	</a:t>
            </a:r>
          </a:p>
          <a:p>
            <a:r>
              <a:rPr kumimoji="1" lang="ja-JP" altLang="en-US" sz="1600" dirty="0"/>
              <a:t>職種 </a:t>
            </a:r>
            <a:r>
              <a:rPr kumimoji="1" lang="en-US" altLang="ja-JP" sz="1600" dirty="0"/>
              <a:t> </a:t>
            </a:r>
            <a:r>
              <a:rPr kumimoji="1" lang="ja-JP" altLang="en-US" sz="1600" dirty="0"/>
              <a:t>○○○○	</a:t>
            </a:r>
            <a:endParaRPr kumimoji="1" lang="en-US" altLang="ja-JP" sz="1600" dirty="0"/>
          </a:p>
          <a:p>
            <a:r>
              <a:rPr kumimoji="1" lang="ja-JP" altLang="en-US" sz="1600" dirty="0"/>
              <a:t>性別 </a:t>
            </a:r>
            <a:r>
              <a:rPr kumimoji="1" lang="en-US" altLang="ja-JP" sz="1600" dirty="0"/>
              <a:t> </a:t>
            </a:r>
            <a:r>
              <a:rPr kumimoji="1" lang="ja-JP" altLang="en-US" sz="1600" dirty="0"/>
              <a:t>○○○○	</a:t>
            </a:r>
            <a:endParaRPr kumimoji="1" lang="en-US" altLang="ja-JP" sz="1600" dirty="0"/>
          </a:p>
          <a:p>
            <a:r>
              <a:rPr kumimoji="1" lang="ja-JP" altLang="en-US" sz="1600" dirty="0"/>
              <a:t>連絡先 </a:t>
            </a:r>
            <a:r>
              <a:rPr kumimoji="1" lang="en-US" altLang="ja-JP" sz="1600" dirty="0"/>
              <a:t> </a:t>
            </a:r>
            <a:r>
              <a:rPr kumimoji="1" lang="ja-JP" altLang="en-US" sz="1600" dirty="0"/>
              <a:t>○○○○	</a:t>
            </a:r>
            <a:endParaRPr kumimoji="1" lang="en-US" altLang="ja-JP" sz="1600" dirty="0"/>
          </a:p>
          <a:p>
            <a:r>
              <a:rPr kumimoji="1" lang="ja-JP" altLang="en-US" sz="1600" dirty="0"/>
              <a:t>フリースペース</a:t>
            </a:r>
            <a:endParaRPr kumimoji="1" lang="en-US" altLang="ja-JP" sz="1600" dirty="0"/>
          </a:p>
          <a:p>
            <a:r>
              <a:rPr kumimoji="1" lang="en-US" altLang="ja-JP" sz="1600" dirty="0"/>
              <a:t> </a:t>
            </a:r>
            <a:r>
              <a:rPr kumimoji="1" lang="ja-JP" altLang="en-US" sz="1600" dirty="0"/>
              <a:t>○○○○</a:t>
            </a:r>
            <a:endParaRPr kumimoji="1" lang="en-US" altLang="ja-JP" sz="1600" dirty="0"/>
          </a:p>
          <a:p>
            <a:r>
              <a:rPr kumimoji="1" lang="ja-JP" altLang="en-US" sz="1600" dirty="0"/>
              <a:t>価値観	</a:t>
            </a:r>
            <a:endParaRPr kumimoji="1" lang="en-US" altLang="ja-JP" sz="1600" dirty="0"/>
          </a:p>
          <a:p>
            <a:r>
              <a:rPr kumimoji="1" lang="en-US" altLang="ja-JP" sz="1600" dirty="0"/>
              <a:t> </a:t>
            </a:r>
            <a:r>
              <a:rPr kumimoji="1" lang="ja-JP" altLang="en-US" sz="1600" dirty="0"/>
              <a:t>○○○○</a:t>
            </a:r>
            <a:endParaRPr kumimoji="1" lang="en-US" altLang="ja-JP" sz="1600" dirty="0"/>
          </a:p>
          <a:p>
            <a:r>
              <a:rPr kumimoji="1" lang="en-US" altLang="ja-JP" sz="1600" dirty="0"/>
              <a:t> </a:t>
            </a:r>
            <a:r>
              <a:rPr kumimoji="1" lang="ja-JP" altLang="en-US" sz="1600" dirty="0"/>
              <a:t>○○○○</a:t>
            </a:r>
            <a:endParaRPr kumimoji="1" lang="en-US" altLang="ja-JP" sz="1600" dirty="0"/>
          </a:p>
          <a:p>
            <a:r>
              <a:rPr kumimoji="1" lang="en-US" altLang="ja-JP" sz="1600" dirty="0"/>
              <a:t> </a:t>
            </a:r>
            <a:r>
              <a:rPr kumimoji="1" lang="ja-JP" altLang="en-US" sz="1600" dirty="0"/>
              <a:t>○○○○</a:t>
            </a:r>
            <a:endParaRPr kumimoji="1" lang="en-US" altLang="ja-JP" sz="1600" dirty="0"/>
          </a:p>
          <a:p>
            <a:endParaRPr kumimoji="1" lang="en-US" altLang="ja-JP" sz="1600" dirty="0"/>
          </a:p>
          <a:p>
            <a:r>
              <a:rPr kumimoji="1" lang="ja-JP" altLang="en-US" sz="1600" dirty="0"/>
              <a:t>上記の内容で登録します。よろしいですか？</a:t>
            </a:r>
            <a:endParaRPr kumimoji="1" lang="en-US" altLang="ja-JP" sz="1600" dirty="0"/>
          </a:p>
        </p:txBody>
      </p:sp>
      <p:sp>
        <p:nvSpPr>
          <p:cNvPr id="2" name="タイトル 1">
            <a:extLst>
              <a:ext uri="{FF2B5EF4-FFF2-40B4-BE49-F238E27FC236}">
                <a16:creationId xmlns:a16="http://schemas.microsoft.com/office/drawing/2014/main" id="{D6A46734-62BC-6848-A43E-C190957B38A3}"/>
              </a:ext>
            </a:extLst>
          </p:cNvPr>
          <p:cNvSpPr>
            <a:spLocks noGrp="1"/>
          </p:cNvSpPr>
          <p:nvPr>
            <p:ph type="title"/>
          </p:nvPr>
        </p:nvSpPr>
        <p:spPr/>
        <p:txBody>
          <a:bodyPr>
            <a:normAutofit fontScale="90000"/>
          </a:bodyPr>
          <a:lstStyle/>
          <a:p>
            <a:r>
              <a:rPr kumimoji="1" lang="ja-JP" altLang="en-US"/>
              <a:t>アカウント登録確認画面</a:t>
            </a:r>
          </a:p>
        </p:txBody>
      </p:sp>
      <p:grpSp>
        <p:nvGrpSpPr>
          <p:cNvPr id="21" name="グループ化 20">
            <a:extLst>
              <a:ext uri="{FF2B5EF4-FFF2-40B4-BE49-F238E27FC236}">
                <a16:creationId xmlns:a16="http://schemas.microsoft.com/office/drawing/2014/main" id="{DC6785D2-FA6C-4A40-889B-A48F89BE64B3}"/>
              </a:ext>
            </a:extLst>
          </p:cNvPr>
          <p:cNvGrpSpPr/>
          <p:nvPr/>
        </p:nvGrpSpPr>
        <p:grpSpPr>
          <a:xfrm>
            <a:off x="600722" y="411127"/>
            <a:ext cx="10990555" cy="1440667"/>
            <a:chOff x="-577185" y="212908"/>
            <a:chExt cx="7805474" cy="1688893"/>
          </a:xfrm>
        </p:grpSpPr>
        <p:pic>
          <p:nvPicPr>
            <p:cNvPr id="22" name="グラフィックス 21" descr="自宅">
              <a:hlinkClick r:id="rId3" action="ppaction://hlinksldjump"/>
              <a:extLst>
                <a:ext uri="{FF2B5EF4-FFF2-40B4-BE49-F238E27FC236}">
                  <a16:creationId xmlns:a16="http://schemas.microsoft.com/office/drawing/2014/main" id="{59BBD6E8-7CBA-3543-AAD2-0D04C945436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3" name="グラフィックス 22" descr="ユーザー">
              <a:extLst>
                <a:ext uri="{FF2B5EF4-FFF2-40B4-BE49-F238E27FC236}">
                  <a16:creationId xmlns:a16="http://schemas.microsoft.com/office/drawing/2014/main" id="{73C8D1AF-0AF8-774E-901F-B6C09E479E01}"/>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4" name="グラフィックス 23" descr="封筒">
              <a:extLst>
                <a:ext uri="{FF2B5EF4-FFF2-40B4-BE49-F238E27FC236}">
                  <a16:creationId xmlns:a16="http://schemas.microsoft.com/office/drawing/2014/main" id="{4C9B20BC-8A9C-F848-BAAC-ED688804787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5" name="グラフィックス 24" descr="鉛筆">
              <a:hlinkClick r:id="rId10" action="ppaction://hlinksldjump"/>
              <a:extLst>
                <a:ext uri="{FF2B5EF4-FFF2-40B4-BE49-F238E27FC236}">
                  <a16:creationId xmlns:a16="http://schemas.microsoft.com/office/drawing/2014/main" id="{FDA2DF92-C507-E649-A7C4-1C4F99CF812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6" name="グラフィックス 25" descr="共有">
              <a:hlinkClick r:id="rId13" action="ppaction://hlinksldjump"/>
              <a:extLst>
                <a:ext uri="{FF2B5EF4-FFF2-40B4-BE49-F238E27FC236}">
                  <a16:creationId xmlns:a16="http://schemas.microsoft.com/office/drawing/2014/main" id="{6BBB7685-2592-704E-8193-E0913FD45F28}"/>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93B8822E-F26B-4945-AB72-B5498AFBF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8D67670C-3AB0-BF4B-B103-4997EE6863E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9" name="テキスト ボックス 28">
              <a:extLst>
                <a:ext uri="{FF2B5EF4-FFF2-40B4-BE49-F238E27FC236}">
                  <a16:creationId xmlns:a16="http://schemas.microsoft.com/office/drawing/2014/main" id="{547B808A-C9AB-F74E-BCB6-EA95D9214CB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1CE398C5-3095-6F44-97E4-3E4D51C6A820}"/>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1" name="テキスト ボックス 30">
              <a:extLst>
                <a:ext uri="{FF2B5EF4-FFF2-40B4-BE49-F238E27FC236}">
                  <a16:creationId xmlns:a16="http://schemas.microsoft.com/office/drawing/2014/main" id="{26E54644-4496-2844-B03F-070EE79CC169}"/>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2" name="テキスト ボックス 31">
            <a:hlinkClick r:id="rId16" action="ppaction://hlinksldjump"/>
            <a:extLst>
              <a:ext uri="{FF2B5EF4-FFF2-40B4-BE49-F238E27FC236}">
                <a16:creationId xmlns:a16="http://schemas.microsoft.com/office/drawing/2014/main" id="{D2DCE886-F41C-490C-96B3-9981140BC865}"/>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3" name="テキスト ボックス 32">
            <a:hlinkClick r:id="rId17" action="ppaction://hlinksldjump"/>
            <a:extLst>
              <a:ext uri="{FF2B5EF4-FFF2-40B4-BE49-F238E27FC236}">
                <a16:creationId xmlns:a16="http://schemas.microsoft.com/office/drawing/2014/main" id="{4C424972-BA01-42BA-96FB-A48E5259453F}"/>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5" name="正方形/長方形 34">
            <a:extLst>
              <a:ext uri="{FF2B5EF4-FFF2-40B4-BE49-F238E27FC236}">
                <a16:creationId xmlns:a16="http://schemas.microsoft.com/office/drawing/2014/main" id="{BE9E8103-9B5A-44A8-87A5-59C138EAC57D}"/>
              </a:ext>
            </a:extLst>
          </p:cNvPr>
          <p:cNvSpPr/>
          <p:nvPr/>
        </p:nvSpPr>
        <p:spPr>
          <a:xfrm>
            <a:off x="600722" y="1796108"/>
            <a:ext cx="1415772"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登録確認</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6" name="角丸四角形 20">
            <a:hlinkClick r:id="rId18" action="ppaction://hlinksldjump"/>
            <a:extLst>
              <a:ext uri="{FF2B5EF4-FFF2-40B4-BE49-F238E27FC236}">
                <a16:creationId xmlns:a16="http://schemas.microsoft.com/office/drawing/2014/main" id="{8F35F967-B8B8-48E4-A804-C0FB1E23D96A}"/>
              </a:ext>
            </a:extLst>
          </p:cNvPr>
          <p:cNvSpPr/>
          <p:nvPr/>
        </p:nvSpPr>
        <p:spPr>
          <a:xfrm>
            <a:off x="784517" y="6151904"/>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いいえ</a:t>
            </a:r>
          </a:p>
        </p:txBody>
      </p:sp>
      <p:sp>
        <p:nvSpPr>
          <p:cNvPr id="37" name="角丸四角形 20">
            <a:hlinkClick r:id="rId19" action="ppaction://hlinksldjump"/>
            <a:extLst>
              <a:ext uri="{FF2B5EF4-FFF2-40B4-BE49-F238E27FC236}">
                <a16:creationId xmlns:a16="http://schemas.microsoft.com/office/drawing/2014/main" id="{38D1F3EC-B9D6-4F4B-8FF6-867761248B42}"/>
              </a:ext>
            </a:extLst>
          </p:cNvPr>
          <p:cNvSpPr/>
          <p:nvPr/>
        </p:nvSpPr>
        <p:spPr>
          <a:xfrm>
            <a:off x="2059055" y="6151905"/>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はい</a:t>
            </a:r>
          </a:p>
        </p:txBody>
      </p:sp>
    </p:spTree>
    <p:extLst>
      <p:ext uri="{BB962C8B-B14F-4D97-AF65-F5344CB8AC3E}">
        <p14:creationId xmlns:p14="http://schemas.microsoft.com/office/powerpoint/2010/main" val="3275537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724568" y="2415018"/>
            <a:ext cx="5765290" cy="707886"/>
          </a:xfrm>
          <a:prstGeom prst="rect">
            <a:avLst/>
          </a:prstGeom>
          <a:solidFill>
            <a:schemeClr val="bg1"/>
          </a:solidFill>
        </p:spPr>
        <p:txBody>
          <a:bodyPr wrap="square" rtlCol="0">
            <a:spAutoFit/>
          </a:bodyPr>
          <a:lstStyle/>
          <a:p>
            <a:r>
              <a:rPr kumimoji="1" lang="ja-JP" altLang="en-US" sz="4000" dirty="0"/>
              <a:t>登録が完了しました</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a:t>アカウント登録完了画面</a:t>
            </a:r>
          </a:p>
        </p:txBody>
      </p:sp>
      <p:grpSp>
        <p:nvGrpSpPr>
          <p:cNvPr id="19" name="グループ化 18">
            <a:extLst>
              <a:ext uri="{FF2B5EF4-FFF2-40B4-BE49-F238E27FC236}">
                <a16:creationId xmlns:a16="http://schemas.microsoft.com/office/drawing/2014/main" id="{A859F4D8-587C-8C40-8AF9-109B393E824C}"/>
              </a:ext>
            </a:extLst>
          </p:cNvPr>
          <p:cNvGrpSpPr/>
          <p:nvPr/>
        </p:nvGrpSpPr>
        <p:grpSpPr>
          <a:xfrm>
            <a:off x="600722" y="587892"/>
            <a:ext cx="10990555" cy="1440667"/>
            <a:chOff x="-577185" y="212908"/>
            <a:chExt cx="7805474" cy="1688893"/>
          </a:xfrm>
        </p:grpSpPr>
        <p:pic>
          <p:nvPicPr>
            <p:cNvPr id="29" name="グラフィックス 28" descr="自宅">
              <a:hlinkClick r:id="rId3" action="ppaction://hlinksldjump"/>
              <a:extLst>
                <a:ext uri="{FF2B5EF4-FFF2-40B4-BE49-F238E27FC236}">
                  <a16:creationId xmlns:a16="http://schemas.microsoft.com/office/drawing/2014/main" id="{F77B10EE-067B-AB4E-8D86-692081A95F9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extLst>
                <a:ext uri="{FF2B5EF4-FFF2-40B4-BE49-F238E27FC236}">
                  <a16:creationId xmlns:a16="http://schemas.microsoft.com/office/drawing/2014/main" id="{921E191B-85F7-AD4F-BE5E-F90D70F0418D}"/>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33" name="グラフィックス 32" descr="封筒">
              <a:extLst>
                <a:ext uri="{FF2B5EF4-FFF2-40B4-BE49-F238E27FC236}">
                  <a16:creationId xmlns:a16="http://schemas.microsoft.com/office/drawing/2014/main" id="{A805A05D-5445-CE46-A0FE-AEC20845BE2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34" name="グラフィックス 33" descr="鉛筆">
              <a:hlinkClick r:id="rId10" action="ppaction://hlinksldjump"/>
              <a:extLst>
                <a:ext uri="{FF2B5EF4-FFF2-40B4-BE49-F238E27FC236}">
                  <a16:creationId xmlns:a16="http://schemas.microsoft.com/office/drawing/2014/main" id="{F82B6025-01F3-1847-BF55-AC4249AB18C9}"/>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35" name="グラフィックス 34" descr="共有">
              <a:hlinkClick r:id="rId13" action="ppaction://hlinksldjump"/>
              <a:extLst>
                <a:ext uri="{FF2B5EF4-FFF2-40B4-BE49-F238E27FC236}">
                  <a16:creationId xmlns:a16="http://schemas.microsoft.com/office/drawing/2014/main" id="{449BC1B8-69B1-E744-9709-5AE67AFB20A0}"/>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813532ED-DF2E-B145-8933-E0629DCE89F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D3A2DDA4-6FB9-CA43-A34C-76229E27A6E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9" name="テキスト ボックス 38">
              <a:extLst>
                <a:ext uri="{FF2B5EF4-FFF2-40B4-BE49-F238E27FC236}">
                  <a16:creationId xmlns:a16="http://schemas.microsoft.com/office/drawing/2014/main" id="{0D736281-12CA-744B-BB49-FEEA7E1A278F}"/>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40" name="テキスト ボックス 39">
              <a:extLst>
                <a:ext uri="{FF2B5EF4-FFF2-40B4-BE49-F238E27FC236}">
                  <a16:creationId xmlns:a16="http://schemas.microsoft.com/office/drawing/2014/main" id="{9B27D3FB-089F-3540-A168-AC6411E6C4B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1" name="テキスト ボックス 40">
              <a:extLst>
                <a:ext uri="{FF2B5EF4-FFF2-40B4-BE49-F238E27FC236}">
                  <a16:creationId xmlns:a16="http://schemas.microsoft.com/office/drawing/2014/main" id="{E2DE7148-BFFC-F44F-9FF0-2C77D72636F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1" name="角丸四角形 20">
            <a:hlinkClick r:id="rId3" action="ppaction://hlinksldjump"/>
            <a:extLst>
              <a:ext uri="{FF2B5EF4-FFF2-40B4-BE49-F238E27FC236}">
                <a16:creationId xmlns:a16="http://schemas.microsoft.com/office/drawing/2014/main" id="{C78B0DF9-7C19-47C7-AE9A-B46EE54AAC23}"/>
              </a:ext>
            </a:extLst>
          </p:cNvPr>
          <p:cNvSpPr/>
          <p:nvPr/>
        </p:nvSpPr>
        <p:spPr>
          <a:xfrm>
            <a:off x="835742" y="3253834"/>
            <a:ext cx="182880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
        <p:nvSpPr>
          <p:cNvPr id="22" name="テキスト ボックス 21">
            <a:hlinkClick r:id="rId16" action="ppaction://hlinksldjump"/>
            <a:extLst>
              <a:ext uri="{FF2B5EF4-FFF2-40B4-BE49-F238E27FC236}">
                <a16:creationId xmlns:a16="http://schemas.microsoft.com/office/drawing/2014/main" id="{F2E9EA70-C3F0-4F5C-985E-C1D5C54BDD79}"/>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4" name="テキスト ボックス 23">
            <a:hlinkClick r:id="rId17" action="ppaction://hlinksldjump"/>
            <a:extLst>
              <a:ext uri="{FF2B5EF4-FFF2-40B4-BE49-F238E27FC236}">
                <a16:creationId xmlns:a16="http://schemas.microsoft.com/office/drawing/2014/main" id="{4666D056-77C3-42B1-907F-4D2F511D036D}"/>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372532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724568" y="2415018"/>
            <a:ext cx="5765290" cy="707886"/>
          </a:xfrm>
          <a:prstGeom prst="rect">
            <a:avLst/>
          </a:prstGeom>
          <a:solidFill>
            <a:schemeClr val="bg1"/>
          </a:solidFill>
        </p:spPr>
        <p:txBody>
          <a:bodyPr wrap="square" rtlCol="0">
            <a:spAutoFit/>
          </a:bodyPr>
          <a:lstStyle/>
          <a:p>
            <a:r>
              <a:rPr kumimoji="1" lang="ja-JP" altLang="en-US" sz="4000" dirty="0"/>
              <a:t>登録が完了しました</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dirty="0"/>
              <a:t>アカウント</a:t>
            </a:r>
            <a:r>
              <a:rPr lang="ja-JP" altLang="en-US" dirty="0"/>
              <a:t>編集</a:t>
            </a:r>
            <a:r>
              <a:rPr kumimoji="1" lang="ja-JP" altLang="en-US" dirty="0"/>
              <a:t>完了画面</a:t>
            </a:r>
          </a:p>
        </p:txBody>
      </p:sp>
      <p:sp>
        <p:nvSpPr>
          <p:cNvPr id="21" name="角丸四角形 20">
            <a:hlinkClick r:id="rId3" action="ppaction://hlinksldjump"/>
            <a:extLst>
              <a:ext uri="{FF2B5EF4-FFF2-40B4-BE49-F238E27FC236}">
                <a16:creationId xmlns:a16="http://schemas.microsoft.com/office/drawing/2014/main" id="{C78B0DF9-7C19-47C7-AE9A-B46EE54AAC23}"/>
              </a:ext>
            </a:extLst>
          </p:cNvPr>
          <p:cNvSpPr/>
          <p:nvPr/>
        </p:nvSpPr>
        <p:spPr>
          <a:xfrm>
            <a:off x="835742" y="3253834"/>
            <a:ext cx="182880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
        <p:nvSpPr>
          <p:cNvPr id="22" name="テキスト ボックス 21">
            <a:hlinkClick r:id="rId4" action="ppaction://hlinksldjump"/>
            <a:extLst>
              <a:ext uri="{FF2B5EF4-FFF2-40B4-BE49-F238E27FC236}">
                <a16:creationId xmlns:a16="http://schemas.microsoft.com/office/drawing/2014/main" id="{F2E9EA70-C3F0-4F5C-985E-C1D5C54BDD79}"/>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4" name="テキスト ボックス 23">
            <a:hlinkClick r:id="rId5" action="ppaction://hlinksldjump"/>
            <a:extLst>
              <a:ext uri="{FF2B5EF4-FFF2-40B4-BE49-F238E27FC236}">
                <a16:creationId xmlns:a16="http://schemas.microsoft.com/office/drawing/2014/main" id="{4666D056-77C3-42B1-907F-4D2F511D036D}"/>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grpSp>
        <p:nvGrpSpPr>
          <p:cNvPr id="18" name="グループ化 17">
            <a:extLst>
              <a:ext uri="{FF2B5EF4-FFF2-40B4-BE49-F238E27FC236}">
                <a16:creationId xmlns:a16="http://schemas.microsoft.com/office/drawing/2014/main" id="{054D205C-C58B-49D4-90E5-6D6E648B3A37}"/>
              </a:ext>
            </a:extLst>
          </p:cNvPr>
          <p:cNvGrpSpPr/>
          <p:nvPr/>
        </p:nvGrpSpPr>
        <p:grpSpPr>
          <a:xfrm>
            <a:off x="600722" y="650825"/>
            <a:ext cx="10990555" cy="1440667"/>
            <a:chOff x="-577185" y="212908"/>
            <a:chExt cx="7805474" cy="1688893"/>
          </a:xfrm>
        </p:grpSpPr>
        <p:pic>
          <p:nvPicPr>
            <p:cNvPr id="20" name="グラフィックス 19" descr="自宅">
              <a:hlinkClick r:id="rId3" action="ppaction://hlinksldjump"/>
              <a:extLst>
                <a:ext uri="{FF2B5EF4-FFF2-40B4-BE49-F238E27FC236}">
                  <a16:creationId xmlns:a16="http://schemas.microsoft.com/office/drawing/2014/main" id="{4A8E2ADB-7B4E-4C12-8D97-EB4AC109F001}"/>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3" name="グラフィックス 22" descr="ユーザー">
              <a:hlinkClick r:id="rId8" action="ppaction://hlinksldjump"/>
              <a:extLst>
                <a:ext uri="{FF2B5EF4-FFF2-40B4-BE49-F238E27FC236}">
                  <a16:creationId xmlns:a16="http://schemas.microsoft.com/office/drawing/2014/main" id="{AF3DE301-2181-4D97-805C-D979C16DB9A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5CFB455A-97F5-482B-ABC1-F6738F3AEEBE}"/>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E3956DCF-D9D3-4108-8EB8-60CC98FAF446}"/>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D106BDA0-7F95-4230-BA33-8E0741333403}"/>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5763BC23-1FF5-46DA-BCA5-E29C57C82DA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0" name="テキスト ボックス 29">
              <a:extLst>
                <a:ext uri="{FF2B5EF4-FFF2-40B4-BE49-F238E27FC236}">
                  <a16:creationId xmlns:a16="http://schemas.microsoft.com/office/drawing/2014/main" id="{0AF9C37F-C1C2-46A3-84EF-49267280A13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1" name="テキスト ボックス 30">
              <a:extLst>
                <a:ext uri="{FF2B5EF4-FFF2-40B4-BE49-F238E27FC236}">
                  <a16:creationId xmlns:a16="http://schemas.microsoft.com/office/drawing/2014/main" id="{25DD1E44-25D5-433A-9441-9C49B1524D29}"/>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8" name="テキスト ボックス 37">
              <a:extLst>
                <a:ext uri="{FF2B5EF4-FFF2-40B4-BE49-F238E27FC236}">
                  <a16:creationId xmlns:a16="http://schemas.microsoft.com/office/drawing/2014/main" id="{F390A6DC-D239-4344-9AA9-4A0A9468D6B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70C7890B-B1D0-41E5-B6B5-33EB42DE7C0E}"/>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11974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0CDDA4D-6FFF-F34D-967A-3ED578244D77}"/>
              </a:ext>
            </a:extLst>
          </p:cNvPr>
          <p:cNvSpPr txBox="1"/>
          <p:nvPr/>
        </p:nvSpPr>
        <p:spPr>
          <a:xfrm>
            <a:off x="1722918" y="5223650"/>
            <a:ext cx="7554897" cy="523220"/>
          </a:xfrm>
          <a:prstGeom prst="rect">
            <a:avLst/>
          </a:prstGeom>
          <a:noFill/>
        </p:spPr>
        <p:txBody>
          <a:bodyPr wrap="square" rtlCol="0">
            <a:spAutoFit/>
          </a:bodyPr>
          <a:lstStyle/>
          <a:p>
            <a:pPr algn="ctr"/>
            <a:r>
              <a:rPr kumimoji="1" lang="ja-JP" altLang="en-US" sz="2800" dirty="0"/>
              <a:t>登録は</a:t>
            </a:r>
            <a:endParaRPr kumimoji="1" lang="en-US" altLang="ja-JP" sz="2800" dirty="0"/>
          </a:p>
        </p:txBody>
      </p:sp>
      <p:sp>
        <p:nvSpPr>
          <p:cNvPr id="6" name="テキスト ボックス 5">
            <a:hlinkClick r:id="rId3" action="ppaction://hlinksldjump"/>
            <a:extLst>
              <a:ext uri="{FF2B5EF4-FFF2-40B4-BE49-F238E27FC236}">
                <a16:creationId xmlns:a16="http://schemas.microsoft.com/office/drawing/2014/main" id="{6B48DC9A-DB01-3E4F-8614-618206144583}"/>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7" name="タイトル 6">
            <a:extLst>
              <a:ext uri="{FF2B5EF4-FFF2-40B4-BE49-F238E27FC236}">
                <a16:creationId xmlns:a16="http://schemas.microsoft.com/office/drawing/2014/main" id="{438B8315-6028-E343-BDEB-F31FD869CF93}"/>
              </a:ext>
            </a:extLst>
          </p:cNvPr>
          <p:cNvSpPr>
            <a:spLocks noGrp="1"/>
          </p:cNvSpPr>
          <p:nvPr>
            <p:ph type="title"/>
          </p:nvPr>
        </p:nvSpPr>
        <p:spPr/>
        <p:txBody>
          <a:bodyPr>
            <a:normAutofit fontScale="90000"/>
          </a:bodyPr>
          <a:lstStyle/>
          <a:p>
            <a:r>
              <a:rPr kumimoji="1" lang="ja-JP" altLang="en-US"/>
              <a:t>ログイン</a:t>
            </a:r>
          </a:p>
        </p:txBody>
      </p:sp>
      <p:sp>
        <p:nvSpPr>
          <p:cNvPr id="8" name="角丸四角形 7">
            <a:extLst>
              <a:ext uri="{FF2B5EF4-FFF2-40B4-BE49-F238E27FC236}">
                <a16:creationId xmlns:a16="http://schemas.microsoft.com/office/drawing/2014/main" id="{0E55B64A-F2FE-B845-81A2-D54BCE5B6AFF}"/>
              </a:ext>
            </a:extLst>
          </p:cNvPr>
          <p:cNvSpPr/>
          <p:nvPr/>
        </p:nvSpPr>
        <p:spPr>
          <a:xfrm>
            <a:off x="1148675" y="2454512"/>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9" name="角丸四角形 8">
            <a:extLst>
              <a:ext uri="{FF2B5EF4-FFF2-40B4-BE49-F238E27FC236}">
                <a16:creationId xmlns:a16="http://schemas.microsoft.com/office/drawing/2014/main" id="{972F8999-4B78-3C45-9221-86608E3F3187}"/>
              </a:ext>
            </a:extLst>
          </p:cNvPr>
          <p:cNvSpPr/>
          <p:nvPr/>
        </p:nvSpPr>
        <p:spPr>
          <a:xfrm>
            <a:off x="1148676" y="352062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0" name="角丸四角形 20">
            <a:hlinkClick r:id="rId4" action="ppaction://hlinksldjump"/>
            <a:extLst>
              <a:ext uri="{FF2B5EF4-FFF2-40B4-BE49-F238E27FC236}">
                <a16:creationId xmlns:a16="http://schemas.microsoft.com/office/drawing/2014/main" id="{2AA86643-9C06-B24F-AB3A-F343CC07332C}"/>
              </a:ext>
            </a:extLst>
          </p:cNvPr>
          <p:cNvSpPr/>
          <p:nvPr/>
        </p:nvSpPr>
        <p:spPr>
          <a:xfrm>
            <a:off x="1159159" y="434610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ログイン</a:t>
            </a:r>
          </a:p>
        </p:txBody>
      </p:sp>
      <p:sp>
        <p:nvSpPr>
          <p:cNvPr id="11" name="テキスト ボックス 10">
            <a:hlinkClick r:id="rId5" action="ppaction://hlinksldjump"/>
            <a:extLst>
              <a:ext uri="{FF2B5EF4-FFF2-40B4-BE49-F238E27FC236}">
                <a16:creationId xmlns:a16="http://schemas.microsoft.com/office/drawing/2014/main" id="{99BA51C0-C072-3A4A-87A1-4CFD364775EE}"/>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 name="テキスト ボックス 1">
            <a:extLst>
              <a:ext uri="{FF2B5EF4-FFF2-40B4-BE49-F238E27FC236}">
                <a16:creationId xmlns:a16="http://schemas.microsoft.com/office/drawing/2014/main" id="{DD1EF9C4-1AF3-4866-803A-EEB3E76A50AB}"/>
              </a:ext>
            </a:extLst>
          </p:cNvPr>
          <p:cNvSpPr txBox="1"/>
          <p:nvPr/>
        </p:nvSpPr>
        <p:spPr>
          <a:xfrm>
            <a:off x="1148675" y="2070431"/>
            <a:ext cx="2512142" cy="369332"/>
          </a:xfrm>
          <a:prstGeom prst="rect">
            <a:avLst/>
          </a:prstGeom>
          <a:noFill/>
        </p:spPr>
        <p:txBody>
          <a:bodyPr wrap="square" rtlCol="0">
            <a:spAutoFit/>
          </a:bodyPr>
          <a:lstStyle/>
          <a:p>
            <a:r>
              <a:rPr kumimoji="1" lang="ja-JP" altLang="en-US" dirty="0"/>
              <a:t>メールアドレス</a:t>
            </a:r>
          </a:p>
        </p:txBody>
      </p:sp>
      <p:sp>
        <p:nvSpPr>
          <p:cNvPr id="12" name="テキスト ボックス 11">
            <a:extLst>
              <a:ext uri="{FF2B5EF4-FFF2-40B4-BE49-F238E27FC236}">
                <a16:creationId xmlns:a16="http://schemas.microsoft.com/office/drawing/2014/main" id="{E6AD7B51-A6B4-4951-8857-587C41B4D19C}"/>
              </a:ext>
            </a:extLst>
          </p:cNvPr>
          <p:cNvSpPr txBox="1"/>
          <p:nvPr/>
        </p:nvSpPr>
        <p:spPr>
          <a:xfrm>
            <a:off x="1148676" y="3115321"/>
            <a:ext cx="2512142" cy="369332"/>
          </a:xfrm>
          <a:prstGeom prst="rect">
            <a:avLst/>
          </a:prstGeom>
          <a:noFill/>
        </p:spPr>
        <p:txBody>
          <a:bodyPr wrap="square" rtlCol="0">
            <a:spAutoFit/>
          </a:bodyPr>
          <a:lstStyle/>
          <a:p>
            <a:r>
              <a:rPr kumimoji="1" lang="ja-JP" altLang="en-US" dirty="0"/>
              <a:t>パスワード</a:t>
            </a:r>
          </a:p>
        </p:txBody>
      </p:sp>
      <p:sp>
        <p:nvSpPr>
          <p:cNvPr id="13" name="角丸四角形 20">
            <a:hlinkClick r:id="rId6" action="ppaction://hlinksldjump"/>
            <a:extLst>
              <a:ext uri="{FF2B5EF4-FFF2-40B4-BE49-F238E27FC236}">
                <a16:creationId xmlns:a16="http://schemas.microsoft.com/office/drawing/2014/main" id="{51312FC9-ED08-495C-96D2-FB660A644501}"/>
              </a:ext>
            </a:extLst>
          </p:cNvPr>
          <p:cNvSpPr/>
          <p:nvPr/>
        </p:nvSpPr>
        <p:spPr>
          <a:xfrm>
            <a:off x="6188358" y="522365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こちら</a:t>
            </a:r>
          </a:p>
        </p:txBody>
      </p:sp>
      <p:sp>
        <p:nvSpPr>
          <p:cNvPr id="3" name="正方形/長方形 2">
            <a:extLst>
              <a:ext uri="{FF2B5EF4-FFF2-40B4-BE49-F238E27FC236}">
                <a16:creationId xmlns:a16="http://schemas.microsoft.com/office/drawing/2014/main" id="{9C217AD9-DB8F-4586-BD34-C7B121BDCC4A}"/>
              </a:ext>
            </a:extLst>
          </p:cNvPr>
          <p:cNvSpPr/>
          <p:nvPr/>
        </p:nvSpPr>
        <p:spPr>
          <a:xfrm>
            <a:off x="826541" y="1111130"/>
            <a:ext cx="1689886" cy="923330"/>
          </a:xfrm>
          <a:prstGeom prst="rect">
            <a:avLst/>
          </a:prstGeom>
          <a:noFill/>
        </p:spPr>
        <p:txBody>
          <a:bodyPr wrap="none" lIns="91440" tIns="45720" rIns="91440" bIns="45720">
            <a:spAutoFit/>
          </a:bodyPr>
          <a:lstStyle/>
          <a:p>
            <a:pPr algn="ctr"/>
            <a:r>
              <a:rPr lang="en-US" altLang="ja-JP" sz="5400" b="0" cap="none" spc="0" dirty="0">
                <a:ln w="0"/>
                <a:solidFill>
                  <a:schemeClr val="tx1"/>
                </a:solidFill>
                <a:effectLst>
                  <a:outerShdw blurRad="38100" dist="19050" dir="2700000" algn="tl" rotWithShape="0">
                    <a:schemeClr val="dk1">
                      <a:alpha val="40000"/>
                    </a:schemeClr>
                  </a:outerShdw>
                </a:effectLst>
              </a:rPr>
              <a:t>Login</a:t>
            </a:r>
            <a:endParaRPr lang="ja-JP"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238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079020" y="6231767"/>
            <a:ext cx="1070762"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a:t>
            </a:r>
            <a:r>
              <a:rPr lang="ja-JP" altLang="en-US"/>
              <a:t>情報編集</a:t>
            </a:r>
            <a:endParaRPr kumimoji="1" lang="ja-JP" altLang="en-US"/>
          </a:p>
        </p:txBody>
      </p:sp>
      <p:grpSp>
        <p:nvGrpSpPr>
          <p:cNvPr id="22" name="グループ化 21">
            <a:extLst>
              <a:ext uri="{FF2B5EF4-FFF2-40B4-BE49-F238E27FC236}">
                <a16:creationId xmlns:a16="http://schemas.microsoft.com/office/drawing/2014/main" id="{EE623CD4-C2FB-481B-A558-21775FD1190D}"/>
              </a:ext>
            </a:extLst>
          </p:cNvPr>
          <p:cNvGrpSpPr/>
          <p:nvPr/>
        </p:nvGrpSpPr>
        <p:grpSpPr>
          <a:xfrm>
            <a:off x="600722" y="507896"/>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8B198E86-D8C4-4277-BB2C-F653B78B5E10}"/>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hlinkClick r:id="rId7" action="ppaction://hlinksldjump"/>
              <a:extLst>
                <a:ext uri="{FF2B5EF4-FFF2-40B4-BE49-F238E27FC236}">
                  <a16:creationId xmlns:a16="http://schemas.microsoft.com/office/drawing/2014/main" id="{45112920-6BCB-4AEB-BFFA-0885FF126F89}"/>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5" name="グラフィックス 24" descr="封筒">
              <a:hlinkClick r:id="rId10" action="ppaction://hlinksldjump"/>
              <a:extLst>
                <a:ext uri="{FF2B5EF4-FFF2-40B4-BE49-F238E27FC236}">
                  <a16:creationId xmlns:a16="http://schemas.microsoft.com/office/drawing/2014/main" id="{2D7C3F3F-CFB1-4E8B-9916-82AC4364050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6" name="グラフィックス 25" descr="鉛筆">
              <a:hlinkClick r:id="rId13" action="ppaction://hlinksldjump"/>
              <a:extLst>
                <a:ext uri="{FF2B5EF4-FFF2-40B4-BE49-F238E27FC236}">
                  <a16:creationId xmlns:a16="http://schemas.microsoft.com/office/drawing/2014/main" id="{D2261C0E-BF91-44B7-8ED1-33CD55B51DA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7" name="グラフィックス 26" descr="共有">
              <a:hlinkClick r:id="rId16" action="ppaction://hlinksldjump"/>
              <a:extLst>
                <a:ext uri="{FF2B5EF4-FFF2-40B4-BE49-F238E27FC236}">
                  <a16:creationId xmlns:a16="http://schemas.microsoft.com/office/drawing/2014/main" id="{013A180C-7CBE-4F64-9404-E676B2EDD567}"/>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DE47FEFB-3104-4EE1-BA81-723758936AF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51C58AC9-C071-45B9-BEC8-0CCB436D349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0" name="テキスト ボックス 29">
              <a:extLst>
                <a:ext uri="{FF2B5EF4-FFF2-40B4-BE49-F238E27FC236}">
                  <a16:creationId xmlns:a16="http://schemas.microsoft.com/office/drawing/2014/main" id="{1F5E4F1D-397B-4451-A78A-F8254D36EF6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1" name="テキスト ボックス 30">
              <a:extLst>
                <a:ext uri="{FF2B5EF4-FFF2-40B4-BE49-F238E27FC236}">
                  <a16:creationId xmlns:a16="http://schemas.microsoft.com/office/drawing/2014/main" id="{64FF65EF-40FD-4A57-BFCB-E53B2E65E56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dirty="0"/>
                <a:t>Edit </a:t>
              </a:r>
            </a:p>
            <a:p>
              <a:pPr algn="ctr"/>
              <a:r>
                <a:rPr kumimoji="1" lang="en-US" altLang="ja-JP" dirty="0"/>
                <a:t>User Info.</a:t>
              </a:r>
              <a:endParaRPr kumimoji="1" lang="ja-JP" altLang="en-US" dirty="0"/>
            </a:p>
          </p:txBody>
        </p:sp>
        <p:sp>
          <p:nvSpPr>
            <p:cNvPr id="32" name="テキスト ボックス 31">
              <a:extLst>
                <a:ext uri="{FF2B5EF4-FFF2-40B4-BE49-F238E27FC236}">
                  <a16:creationId xmlns:a16="http://schemas.microsoft.com/office/drawing/2014/main" id="{BC052E9E-3666-4A97-8732-FD506E683FF7}"/>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0" name="角丸四角形 19">
            <a:hlinkClick r:id="rId19" action="ppaction://hlinksldjump"/>
            <a:extLst>
              <a:ext uri="{FF2B5EF4-FFF2-40B4-BE49-F238E27FC236}">
                <a16:creationId xmlns:a16="http://schemas.microsoft.com/office/drawing/2014/main" id="{DF5BB36A-A4F8-3E4E-968A-11B7BF8F1B97}"/>
              </a:ext>
            </a:extLst>
          </p:cNvPr>
          <p:cNvSpPr/>
          <p:nvPr/>
        </p:nvSpPr>
        <p:spPr>
          <a:xfrm>
            <a:off x="9248399" y="6231767"/>
            <a:ext cx="1030881" cy="4812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退会</a:t>
            </a:r>
          </a:p>
        </p:txBody>
      </p:sp>
      <p:sp>
        <p:nvSpPr>
          <p:cNvPr id="34" name="テキスト ボックス 33">
            <a:hlinkClick r:id="rId20" action="ppaction://hlinksldjump"/>
            <a:extLst>
              <a:ext uri="{FF2B5EF4-FFF2-40B4-BE49-F238E27FC236}">
                <a16:creationId xmlns:a16="http://schemas.microsoft.com/office/drawing/2014/main" id="{9FB1A92A-0054-4F0A-B63F-809DCB430C24}"/>
              </a:ext>
            </a:extLst>
          </p:cNvPr>
          <p:cNvSpPr txBox="1"/>
          <p:nvPr/>
        </p:nvSpPr>
        <p:spPr>
          <a:xfrm>
            <a:off x="192292" y="234479"/>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5" name="テキスト ボックス 34">
            <a:hlinkClick r:id="rId21" action="ppaction://hlinksldjump"/>
            <a:extLst>
              <a:ext uri="{FF2B5EF4-FFF2-40B4-BE49-F238E27FC236}">
                <a16:creationId xmlns:a16="http://schemas.microsoft.com/office/drawing/2014/main" id="{695405F2-E348-4BC1-9932-115CAE0B82AB}"/>
              </a:ext>
            </a:extLst>
          </p:cNvPr>
          <p:cNvSpPr txBox="1"/>
          <p:nvPr/>
        </p:nvSpPr>
        <p:spPr>
          <a:xfrm>
            <a:off x="10251209" y="23447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6" name="正方形/長方形 35">
            <a:extLst>
              <a:ext uri="{FF2B5EF4-FFF2-40B4-BE49-F238E27FC236}">
                <a16:creationId xmlns:a16="http://schemas.microsoft.com/office/drawing/2014/main" id="{BC4FD6C5-6A0D-4583-8A3A-43F162633EEF}"/>
              </a:ext>
            </a:extLst>
          </p:cNvPr>
          <p:cNvSpPr/>
          <p:nvPr/>
        </p:nvSpPr>
        <p:spPr>
          <a:xfrm>
            <a:off x="675825" y="1711368"/>
            <a:ext cx="3467616"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ユーザー情報編集</a:t>
            </a:r>
          </a:p>
        </p:txBody>
      </p:sp>
      <p:sp>
        <p:nvSpPr>
          <p:cNvPr id="37" name="角丸四角形 16">
            <a:extLst>
              <a:ext uri="{FF2B5EF4-FFF2-40B4-BE49-F238E27FC236}">
                <a16:creationId xmlns:a16="http://schemas.microsoft.com/office/drawing/2014/main" id="{FA6D3AC3-2B2D-4325-8C17-29A8079753C7}"/>
              </a:ext>
            </a:extLst>
          </p:cNvPr>
          <p:cNvSpPr/>
          <p:nvPr/>
        </p:nvSpPr>
        <p:spPr>
          <a:xfrm>
            <a:off x="1466424" y="35663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もとの値</a:t>
            </a:r>
          </a:p>
        </p:txBody>
      </p:sp>
      <p:sp>
        <p:nvSpPr>
          <p:cNvPr id="38" name="角丸四角形 17">
            <a:extLst>
              <a:ext uri="{FF2B5EF4-FFF2-40B4-BE49-F238E27FC236}">
                <a16:creationId xmlns:a16="http://schemas.microsoft.com/office/drawing/2014/main" id="{DB160231-1128-46AE-ABD0-143DC8AB11D5}"/>
              </a:ext>
            </a:extLst>
          </p:cNvPr>
          <p:cNvSpPr/>
          <p:nvPr/>
        </p:nvSpPr>
        <p:spPr>
          <a:xfrm>
            <a:off x="1466424" y="460764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39" name="角丸四角形 18">
            <a:extLst>
              <a:ext uri="{FF2B5EF4-FFF2-40B4-BE49-F238E27FC236}">
                <a16:creationId xmlns:a16="http://schemas.microsoft.com/office/drawing/2014/main" id="{A41ECC32-46F0-4762-9D25-22957FC21F6B}"/>
              </a:ext>
            </a:extLst>
          </p:cNvPr>
          <p:cNvSpPr/>
          <p:nvPr/>
        </p:nvSpPr>
        <p:spPr>
          <a:xfrm>
            <a:off x="1466424" y="56488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0" name="角丸四角形 21">
            <a:extLst>
              <a:ext uri="{FF2B5EF4-FFF2-40B4-BE49-F238E27FC236}">
                <a16:creationId xmlns:a16="http://schemas.microsoft.com/office/drawing/2014/main" id="{835A2E18-6CB5-4D06-8B40-60949C984EDE}"/>
              </a:ext>
            </a:extLst>
          </p:cNvPr>
          <p:cNvSpPr/>
          <p:nvPr/>
        </p:nvSpPr>
        <p:spPr>
          <a:xfrm>
            <a:off x="1466425" y="253032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もとの値</a:t>
            </a:r>
          </a:p>
        </p:txBody>
      </p:sp>
      <p:sp>
        <p:nvSpPr>
          <p:cNvPr id="41" name="テキスト ボックス 40">
            <a:extLst>
              <a:ext uri="{FF2B5EF4-FFF2-40B4-BE49-F238E27FC236}">
                <a16:creationId xmlns:a16="http://schemas.microsoft.com/office/drawing/2014/main" id="{BDB811CC-0B02-4E1A-8AD3-194D88CC6FFC}"/>
              </a:ext>
            </a:extLst>
          </p:cNvPr>
          <p:cNvSpPr txBox="1"/>
          <p:nvPr/>
        </p:nvSpPr>
        <p:spPr>
          <a:xfrm>
            <a:off x="1466424" y="2127317"/>
            <a:ext cx="2512142" cy="369332"/>
          </a:xfrm>
          <a:prstGeom prst="rect">
            <a:avLst/>
          </a:prstGeom>
          <a:noFill/>
        </p:spPr>
        <p:txBody>
          <a:bodyPr wrap="square" rtlCol="0">
            <a:spAutoFit/>
          </a:bodyPr>
          <a:lstStyle/>
          <a:p>
            <a:r>
              <a:rPr kumimoji="1" lang="ja-JP" altLang="en-US" dirty="0"/>
              <a:t>氏名</a:t>
            </a:r>
            <a:r>
              <a:rPr kumimoji="1" lang="en-US" altLang="ja-JP" dirty="0"/>
              <a:t>:</a:t>
            </a:r>
            <a:endParaRPr kumimoji="1" lang="ja-JP" altLang="en-US" dirty="0"/>
          </a:p>
        </p:txBody>
      </p:sp>
      <p:sp>
        <p:nvSpPr>
          <p:cNvPr id="42" name="テキスト ボックス 41">
            <a:extLst>
              <a:ext uri="{FF2B5EF4-FFF2-40B4-BE49-F238E27FC236}">
                <a16:creationId xmlns:a16="http://schemas.microsoft.com/office/drawing/2014/main" id="{F0A3C7C7-F01D-4F17-B157-B5D8BD9C7672}"/>
              </a:ext>
            </a:extLst>
          </p:cNvPr>
          <p:cNvSpPr txBox="1"/>
          <p:nvPr/>
        </p:nvSpPr>
        <p:spPr>
          <a:xfrm>
            <a:off x="1466424" y="3202239"/>
            <a:ext cx="2512142" cy="369332"/>
          </a:xfrm>
          <a:prstGeom prst="rect">
            <a:avLst/>
          </a:prstGeom>
          <a:noFill/>
        </p:spPr>
        <p:txBody>
          <a:bodyPr wrap="square" rtlCol="0">
            <a:spAutoFit/>
          </a:bodyPr>
          <a:lstStyle/>
          <a:p>
            <a:r>
              <a:rPr kumimoji="1" lang="ja-JP" altLang="en-US" dirty="0"/>
              <a:t>メールアドレス</a:t>
            </a:r>
            <a:r>
              <a:rPr kumimoji="1" lang="en-US" altLang="ja-JP" dirty="0"/>
              <a:t>:</a:t>
            </a:r>
            <a:endParaRPr kumimoji="1" lang="ja-JP" altLang="en-US" dirty="0"/>
          </a:p>
        </p:txBody>
      </p:sp>
      <p:sp>
        <p:nvSpPr>
          <p:cNvPr id="43" name="テキスト ボックス 42">
            <a:extLst>
              <a:ext uri="{FF2B5EF4-FFF2-40B4-BE49-F238E27FC236}">
                <a16:creationId xmlns:a16="http://schemas.microsoft.com/office/drawing/2014/main" id="{9F58F232-D2C3-411B-BD02-DCECB19BC369}"/>
              </a:ext>
            </a:extLst>
          </p:cNvPr>
          <p:cNvSpPr txBox="1"/>
          <p:nvPr/>
        </p:nvSpPr>
        <p:spPr>
          <a:xfrm>
            <a:off x="1466424" y="4275456"/>
            <a:ext cx="2512142" cy="369332"/>
          </a:xfrm>
          <a:prstGeom prst="rect">
            <a:avLst/>
          </a:prstGeom>
          <a:noFill/>
        </p:spPr>
        <p:txBody>
          <a:bodyPr wrap="square" rtlCol="0">
            <a:spAutoFit/>
          </a:bodyPr>
          <a:lstStyle/>
          <a:p>
            <a:r>
              <a:rPr kumimoji="1" lang="ja-JP" altLang="en-US" dirty="0"/>
              <a:t>パスワード</a:t>
            </a:r>
            <a:r>
              <a:rPr kumimoji="1" lang="en-US" altLang="ja-JP" dirty="0"/>
              <a:t>:</a:t>
            </a:r>
            <a:endParaRPr kumimoji="1" lang="ja-JP" altLang="en-US" dirty="0"/>
          </a:p>
        </p:txBody>
      </p:sp>
      <p:sp>
        <p:nvSpPr>
          <p:cNvPr id="44" name="テキスト ボックス 43">
            <a:extLst>
              <a:ext uri="{FF2B5EF4-FFF2-40B4-BE49-F238E27FC236}">
                <a16:creationId xmlns:a16="http://schemas.microsoft.com/office/drawing/2014/main" id="{EB0D4CFE-F8AA-4142-82D4-1AF73207E494}"/>
              </a:ext>
            </a:extLst>
          </p:cNvPr>
          <p:cNvSpPr txBox="1"/>
          <p:nvPr/>
        </p:nvSpPr>
        <p:spPr>
          <a:xfrm>
            <a:off x="1466425" y="5279564"/>
            <a:ext cx="2512142" cy="369332"/>
          </a:xfrm>
          <a:prstGeom prst="rect">
            <a:avLst/>
          </a:prstGeom>
          <a:noFill/>
        </p:spPr>
        <p:txBody>
          <a:bodyPr wrap="square" rtlCol="0">
            <a:spAutoFit/>
          </a:bodyPr>
          <a:lstStyle/>
          <a:p>
            <a:r>
              <a:rPr kumimoji="1" lang="ja-JP" altLang="en-US" dirty="0"/>
              <a:t>パスワード確認用</a:t>
            </a:r>
            <a:r>
              <a:rPr kumimoji="1" lang="en-US" altLang="ja-JP" dirty="0"/>
              <a:t>:</a:t>
            </a:r>
            <a:endParaRPr kumimoji="1" lang="ja-JP" altLang="en-US" dirty="0"/>
          </a:p>
        </p:txBody>
      </p:sp>
    </p:spTree>
    <p:extLst>
      <p:ext uri="{BB962C8B-B14F-4D97-AF65-F5344CB8AC3E}">
        <p14:creationId xmlns:p14="http://schemas.microsoft.com/office/powerpoint/2010/main" val="294012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自己分析誘導ページ１</a:t>
            </a:r>
          </a:p>
        </p:txBody>
      </p:sp>
      <p:pic>
        <p:nvPicPr>
          <p:cNvPr id="4" name="コンテンツ プレースホルダー 3">
            <a:extLst>
              <a:ext uri="{FF2B5EF4-FFF2-40B4-BE49-F238E27FC236}">
                <a16:creationId xmlns:a16="http://schemas.microsoft.com/office/drawing/2014/main" id="{7F4E6A5B-220D-4745-82DE-4D2CBE89CE81}"/>
              </a:ext>
            </a:extLst>
          </p:cNvPr>
          <p:cNvPicPr>
            <a:picLocks noGrp="1" noChangeAspect="1"/>
          </p:cNvPicPr>
          <p:nvPr>
            <p:ph idx="1"/>
          </p:nvPr>
        </p:nvPicPr>
        <p:blipFill>
          <a:blip r:embed="rId3"/>
          <a:stretch>
            <a:fillRect/>
          </a:stretch>
        </p:blipFill>
        <p:spPr>
          <a:xfrm>
            <a:off x="2264685" y="3393422"/>
            <a:ext cx="3238502" cy="3238502"/>
          </a:xfrm>
          <a:prstGeom prst="rect">
            <a:avLst/>
          </a:prstGeom>
        </p:spPr>
      </p:pic>
      <p:grpSp>
        <p:nvGrpSpPr>
          <p:cNvPr id="5" name="グループ化 4">
            <a:extLst>
              <a:ext uri="{FF2B5EF4-FFF2-40B4-BE49-F238E27FC236}">
                <a16:creationId xmlns:a16="http://schemas.microsoft.com/office/drawing/2014/main" id="{16A51D74-8A1E-6542-9819-0C1EE307AF2E}"/>
              </a:ext>
            </a:extLst>
          </p:cNvPr>
          <p:cNvGrpSpPr/>
          <p:nvPr/>
        </p:nvGrpSpPr>
        <p:grpSpPr>
          <a:xfrm>
            <a:off x="835574" y="640727"/>
            <a:ext cx="10706088" cy="1337580"/>
            <a:chOff x="-577185" y="212908"/>
            <a:chExt cx="7805474" cy="1688893"/>
          </a:xfrm>
        </p:grpSpPr>
        <p:pic>
          <p:nvPicPr>
            <p:cNvPr id="6" name="グラフィックス 5" descr="自宅">
              <a:hlinkClick r:id="rId4"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9" name="グラフィックス 8" descr="鉛筆">
              <a:hlinkClick r:id="rId11"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10" name="グラフィックス 9" descr="共有">
              <a:hlinkClick r:id="rId14"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724568" y="2470092"/>
            <a:ext cx="6647974" cy="923330"/>
          </a:xfrm>
          <a:prstGeom prst="rect">
            <a:avLst/>
          </a:prstGeom>
          <a:noFill/>
        </p:spPr>
        <p:txBody>
          <a:bodyPr wrap="none" rtlCol="0">
            <a:spAutoFit/>
          </a:bodyPr>
          <a:lstStyle/>
          <a:p>
            <a:r>
              <a:rPr kumimoji="1" lang="ja-JP" altLang="en-US" dirty="0"/>
              <a:t>手元に紙とペンを用意してください。</a:t>
            </a:r>
            <a:endParaRPr kumimoji="1" lang="en-US" altLang="ja-JP" dirty="0"/>
          </a:p>
          <a:p>
            <a:r>
              <a:rPr kumimoji="1" lang="ja-JP" altLang="en-US" dirty="0"/>
              <a:t>出生から現在を振り返り</a:t>
            </a:r>
            <a:endParaRPr kumimoji="1" lang="en-US" altLang="ja-JP" dirty="0"/>
          </a:p>
          <a:p>
            <a:r>
              <a:rPr kumimoji="1" lang="ja-JP" altLang="en-US" dirty="0"/>
              <a:t>どんなときに喜び、どんなときに悲しんだのか考えてみよう。</a:t>
            </a:r>
            <a:endParaRPr kumimoji="1" lang="en-US" altLang="ja-JP" dirty="0"/>
          </a:p>
        </p:txBody>
      </p:sp>
      <p:sp>
        <p:nvSpPr>
          <p:cNvPr id="18" name="角丸四角形 17">
            <a:hlinkClick r:id="rId17" action="ppaction://hlinksldjump"/>
            <a:extLst>
              <a:ext uri="{FF2B5EF4-FFF2-40B4-BE49-F238E27FC236}">
                <a16:creationId xmlns:a16="http://schemas.microsoft.com/office/drawing/2014/main" id="{EC6C947D-2CC1-8149-802F-9ED0B72F0943}"/>
              </a:ext>
            </a:extLst>
          </p:cNvPr>
          <p:cNvSpPr/>
          <p:nvPr/>
        </p:nvSpPr>
        <p:spPr>
          <a:xfrm>
            <a:off x="648407" y="604724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次へ</a:t>
            </a:r>
          </a:p>
        </p:txBody>
      </p:sp>
      <p:sp>
        <p:nvSpPr>
          <p:cNvPr id="19" name="正方形/長方形 18">
            <a:extLst>
              <a:ext uri="{FF2B5EF4-FFF2-40B4-BE49-F238E27FC236}">
                <a16:creationId xmlns:a16="http://schemas.microsoft.com/office/drawing/2014/main" id="{92D06AAE-A62D-4EC5-B34E-AD7CA6B61250}"/>
              </a:ext>
            </a:extLst>
          </p:cNvPr>
          <p:cNvSpPr/>
          <p:nvPr/>
        </p:nvSpPr>
        <p:spPr>
          <a:xfrm>
            <a:off x="555637" y="1988405"/>
            <a:ext cx="5519460"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モチベーショングラフの作成</a:t>
            </a:r>
          </a:p>
        </p:txBody>
      </p:sp>
      <p:sp>
        <p:nvSpPr>
          <p:cNvPr id="20" name="テキスト ボックス 19">
            <a:hlinkClick r:id="rId18" action="ppaction://hlinksldjump"/>
            <a:extLst>
              <a:ext uri="{FF2B5EF4-FFF2-40B4-BE49-F238E27FC236}">
                <a16:creationId xmlns:a16="http://schemas.microsoft.com/office/drawing/2014/main" id="{A7A045F1-2813-448F-B5F9-C55AF4CFA68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1" name="テキスト ボックス 20">
            <a:hlinkClick r:id="rId19" action="ppaction://hlinksldjump"/>
            <a:extLst>
              <a:ext uri="{FF2B5EF4-FFF2-40B4-BE49-F238E27FC236}">
                <a16:creationId xmlns:a16="http://schemas.microsoft.com/office/drawing/2014/main" id="{BAD6BC06-6F4E-49F5-9E16-DCA9DF54F1F1}"/>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10382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a:t>
            </a:r>
            <a:r>
              <a:rPr kumimoji="1" lang="en-US" altLang="ja-JP" dirty="0"/>
              <a:t>2</a:t>
            </a:r>
            <a:endParaRPr kumimoji="1" lang="ja-JP" altLang="en-US"/>
          </a:p>
        </p:txBody>
      </p:sp>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3"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9" name="グラフィックス 8" descr="鉛筆">
              <a:hlinkClick r:id="rId10"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10" name="グラフィックス 9" descr="共有">
              <a:hlinkClick r:id="rId13"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835742" y="2608833"/>
            <a:ext cx="5982309" cy="2031325"/>
          </a:xfrm>
          <a:prstGeom prst="rect">
            <a:avLst/>
          </a:prstGeom>
          <a:noFill/>
        </p:spPr>
        <p:txBody>
          <a:bodyPr wrap="square" rtlCol="0">
            <a:spAutoFit/>
          </a:bodyPr>
          <a:lstStyle/>
          <a:p>
            <a:r>
              <a:rPr kumimoji="1" lang="ja-JP" altLang="en-US" dirty="0"/>
              <a:t>手元に紙とペンを用意してください。</a:t>
            </a:r>
            <a:endParaRPr kumimoji="1" lang="en-US" altLang="ja-JP" dirty="0"/>
          </a:p>
          <a:p>
            <a:r>
              <a:rPr kumimoji="1" lang="ja-JP" altLang="en-US" dirty="0"/>
              <a:t>出生から現在を振り返り</a:t>
            </a:r>
            <a:endParaRPr kumimoji="1" lang="en-US" altLang="ja-JP" dirty="0"/>
          </a:p>
          <a:p>
            <a:r>
              <a:rPr kumimoji="1" lang="ja-JP" altLang="en-US" dirty="0"/>
              <a:t>どんな出来事があって、</a:t>
            </a:r>
            <a:endParaRPr kumimoji="1" lang="en-US" altLang="ja-JP" dirty="0"/>
          </a:p>
          <a:p>
            <a:r>
              <a:rPr kumimoji="1" lang="ja-JP" altLang="en-US" dirty="0"/>
              <a:t>どんなことを学び感じたのか言語化しよう。</a:t>
            </a:r>
            <a:endParaRPr kumimoji="1" lang="en-US" altLang="ja-JP" dirty="0"/>
          </a:p>
          <a:p>
            <a:r>
              <a:rPr kumimoji="1" lang="ja-JP" altLang="en-US" dirty="0"/>
              <a:t>深ぼることができれば</a:t>
            </a:r>
            <a:endParaRPr kumimoji="1" lang="en-US" altLang="ja-JP" dirty="0"/>
          </a:p>
          <a:p>
            <a:r>
              <a:rPr kumimoji="1" lang="ja-JP" altLang="en-US" dirty="0"/>
              <a:t>自分の中で大切にしてきた価値観が見えてくるはず。</a:t>
            </a:r>
            <a:endParaRPr kumimoji="1" lang="en-US" altLang="ja-JP" dirty="0"/>
          </a:p>
          <a:p>
            <a:r>
              <a:rPr kumimoji="1" lang="ja-JP" altLang="en-US" dirty="0"/>
              <a:t>振り返るときはなぜそう感じたのか？を大事にしよう。</a:t>
            </a:r>
            <a:endParaRPr kumimoji="1" lang="en-US" altLang="ja-JP" dirty="0"/>
          </a:p>
        </p:txBody>
      </p:sp>
      <p:sp>
        <p:nvSpPr>
          <p:cNvPr id="18" name="角丸四角形 17">
            <a:hlinkClick r:id="rId16" action="ppaction://hlinksldjump"/>
            <a:extLst>
              <a:ext uri="{FF2B5EF4-FFF2-40B4-BE49-F238E27FC236}">
                <a16:creationId xmlns:a16="http://schemas.microsoft.com/office/drawing/2014/main" id="{EC6C947D-2CC1-8149-802F-9ED0B72F0943}"/>
              </a:ext>
            </a:extLst>
          </p:cNvPr>
          <p:cNvSpPr/>
          <p:nvPr/>
        </p:nvSpPr>
        <p:spPr>
          <a:xfrm>
            <a:off x="722913" y="6337286"/>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おしまい</a:t>
            </a:r>
          </a:p>
        </p:txBody>
      </p:sp>
      <p:pic>
        <p:nvPicPr>
          <p:cNvPr id="21" name="図 20" descr="スクリーンショット が含まれている画像&#10;&#10;&#10;&#10;自動的に生成された説明">
            <a:extLst>
              <a:ext uri="{FF2B5EF4-FFF2-40B4-BE49-F238E27FC236}">
                <a16:creationId xmlns:a16="http://schemas.microsoft.com/office/drawing/2014/main" id="{ADBB00D6-70C5-CC4D-AF61-25EB16AA3D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5742" y="4725293"/>
            <a:ext cx="6032039" cy="1418406"/>
          </a:xfrm>
          <a:prstGeom prst="rect">
            <a:avLst/>
          </a:prstGeom>
        </p:spPr>
      </p:pic>
      <p:sp>
        <p:nvSpPr>
          <p:cNvPr id="19" name="正方形/長方形 18">
            <a:extLst>
              <a:ext uri="{FF2B5EF4-FFF2-40B4-BE49-F238E27FC236}">
                <a16:creationId xmlns:a16="http://schemas.microsoft.com/office/drawing/2014/main" id="{A0FA0DA9-21B9-4ADB-BAC1-A2FA68DEB316}"/>
              </a:ext>
            </a:extLst>
          </p:cNvPr>
          <p:cNvSpPr/>
          <p:nvPr/>
        </p:nvSpPr>
        <p:spPr>
          <a:xfrm>
            <a:off x="668490" y="2017073"/>
            <a:ext cx="2646878"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自分史の作成</a:t>
            </a:r>
          </a:p>
        </p:txBody>
      </p:sp>
      <p:sp>
        <p:nvSpPr>
          <p:cNvPr id="20" name="テキスト ボックス 19">
            <a:hlinkClick r:id="rId18" action="ppaction://hlinksldjump"/>
            <a:extLst>
              <a:ext uri="{FF2B5EF4-FFF2-40B4-BE49-F238E27FC236}">
                <a16:creationId xmlns:a16="http://schemas.microsoft.com/office/drawing/2014/main" id="{1E8F8293-3856-46F6-A04B-F3F512354EAA}"/>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2" name="テキスト ボックス 21">
            <a:hlinkClick r:id="rId19" action="ppaction://hlinksldjump"/>
            <a:extLst>
              <a:ext uri="{FF2B5EF4-FFF2-40B4-BE49-F238E27FC236}">
                <a16:creationId xmlns:a16="http://schemas.microsoft.com/office/drawing/2014/main" id="{EBBA4435-6477-4C2E-AE71-C56D192DCE00}"/>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878874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668489" y="2777723"/>
            <a:ext cx="3124783" cy="400110"/>
          </a:xfrm>
          <a:prstGeom prst="rect">
            <a:avLst/>
          </a:prstGeom>
          <a:noFill/>
        </p:spPr>
        <p:txBody>
          <a:bodyPr wrap="square" rtlCol="0">
            <a:spAutoFit/>
          </a:bodyPr>
          <a:lstStyle/>
          <a:p>
            <a:pPr algn="ctr"/>
            <a:r>
              <a:rPr kumimoji="1" lang="ja-JP" altLang="en-US" sz="2000" dirty="0"/>
              <a:t>本当に退会しますか？</a:t>
            </a:r>
          </a:p>
        </p:txBody>
      </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r>
              <a:rPr lang="ja-JP" altLang="en-US"/>
              <a:t>退会画面</a:t>
            </a:r>
            <a:endParaRPr kumimoji="1" lang="ja-JP" altLang="en-US"/>
          </a:p>
        </p:txBody>
      </p:sp>
      <p:grpSp>
        <p:nvGrpSpPr>
          <p:cNvPr id="30" name="グループ化 29">
            <a:extLst>
              <a:ext uri="{FF2B5EF4-FFF2-40B4-BE49-F238E27FC236}">
                <a16:creationId xmlns:a16="http://schemas.microsoft.com/office/drawing/2014/main" id="{E65832F4-DAE1-604E-82BA-92A61533AC14}"/>
              </a:ext>
            </a:extLst>
          </p:cNvPr>
          <p:cNvGrpSpPr/>
          <p:nvPr/>
        </p:nvGrpSpPr>
        <p:grpSpPr>
          <a:xfrm>
            <a:off x="577835" y="916664"/>
            <a:ext cx="10990555" cy="1440667"/>
            <a:chOff x="-577185" y="212908"/>
            <a:chExt cx="7805474" cy="1688893"/>
          </a:xfrm>
        </p:grpSpPr>
        <p:pic>
          <p:nvPicPr>
            <p:cNvPr id="31" name="グラフィックス 30" descr="自宅">
              <a:hlinkClick r:id="rId3" action="ppaction://hlinksldjump"/>
              <a:extLst>
                <a:ext uri="{FF2B5EF4-FFF2-40B4-BE49-F238E27FC236}">
                  <a16:creationId xmlns:a16="http://schemas.microsoft.com/office/drawing/2014/main" id="{252AF5E5-E6AB-CB49-8ACA-50FB81404BE6}"/>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hlinkClick r:id="rId6" action="ppaction://hlinksldjump"/>
              <a:extLst>
                <a:ext uri="{FF2B5EF4-FFF2-40B4-BE49-F238E27FC236}">
                  <a16:creationId xmlns:a16="http://schemas.microsoft.com/office/drawing/2014/main" id="{A9DCCA62-63B4-AE48-961E-E1FA566C72A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3" name="グラフィックス 32" descr="封筒">
              <a:hlinkClick r:id="rId9" action="ppaction://hlinksldjump"/>
              <a:extLst>
                <a:ext uri="{FF2B5EF4-FFF2-40B4-BE49-F238E27FC236}">
                  <a16:creationId xmlns:a16="http://schemas.microsoft.com/office/drawing/2014/main" id="{44234AEB-73E7-734B-96A0-EC080465C05F}"/>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2D6A0E80-2952-124B-95B7-34C403F6F8D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7E67FA56-88B4-7144-AA22-7739B5D38F9B}"/>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49AD17D2-740C-7D42-B9AD-98526E8886A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B51117C7-2C30-4041-A794-761186FA215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A84F4B10-A0A7-4E44-BC6F-82D0B84A7663}"/>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44C74A33-C1CA-794D-A72F-6597EBB88B5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dirty="0"/>
                <a:t>Edit </a:t>
              </a:r>
            </a:p>
            <a:p>
              <a:pPr algn="ctr"/>
              <a:r>
                <a:rPr kumimoji="1" lang="en-US" altLang="ja-JP" dirty="0"/>
                <a:t>User Info.</a:t>
              </a:r>
              <a:endParaRPr kumimoji="1" lang="ja-JP" altLang="en-US" dirty="0"/>
            </a:p>
          </p:txBody>
        </p:sp>
        <p:sp>
          <p:nvSpPr>
            <p:cNvPr id="40" name="テキスト ボックス 39">
              <a:extLst>
                <a:ext uri="{FF2B5EF4-FFF2-40B4-BE49-F238E27FC236}">
                  <a16:creationId xmlns:a16="http://schemas.microsoft.com/office/drawing/2014/main" id="{CBC0296C-C100-7740-814A-416ED92794D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8" name="テキスト ボックス 17">
            <a:hlinkClick r:id="rId18" action="ppaction://hlinksldjump"/>
            <a:extLst>
              <a:ext uri="{FF2B5EF4-FFF2-40B4-BE49-F238E27FC236}">
                <a16:creationId xmlns:a16="http://schemas.microsoft.com/office/drawing/2014/main" id="{4444CABE-A338-4995-897C-2C9834C590D0}"/>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9" name="テキスト ボックス 18">
            <a:hlinkClick r:id="rId19" action="ppaction://hlinksldjump"/>
            <a:extLst>
              <a:ext uri="{FF2B5EF4-FFF2-40B4-BE49-F238E27FC236}">
                <a16:creationId xmlns:a16="http://schemas.microsoft.com/office/drawing/2014/main" id="{57F86A70-CAEF-499C-A280-C58DD9442D1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0" name="正方形/長方形 19">
            <a:extLst>
              <a:ext uri="{FF2B5EF4-FFF2-40B4-BE49-F238E27FC236}">
                <a16:creationId xmlns:a16="http://schemas.microsoft.com/office/drawing/2014/main" id="{6130B0B1-ADB9-429D-BB51-C129B72AC110}"/>
              </a:ext>
            </a:extLst>
          </p:cNvPr>
          <p:cNvSpPr/>
          <p:nvPr/>
        </p:nvSpPr>
        <p:spPr>
          <a:xfrm>
            <a:off x="668489" y="2123556"/>
            <a:ext cx="2646878"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退会確認画面</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21" name="角丸四角形 17">
            <a:hlinkClick r:id="rId20" action="ppaction://hlinksldjump"/>
            <a:extLst>
              <a:ext uri="{FF2B5EF4-FFF2-40B4-BE49-F238E27FC236}">
                <a16:creationId xmlns:a16="http://schemas.microsoft.com/office/drawing/2014/main" id="{FD6ADE6B-EEE0-437B-B159-A616B270CCA8}"/>
              </a:ext>
            </a:extLst>
          </p:cNvPr>
          <p:cNvSpPr/>
          <p:nvPr/>
        </p:nvSpPr>
        <p:spPr>
          <a:xfrm>
            <a:off x="1026618" y="3357002"/>
            <a:ext cx="861176" cy="4812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はい</a:t>
            </a:r>
          </a:p>
        </p:txBody>
      </p:sp>
      <p:sp>
        <p:nvSpPr>
          <p:cNvPr id="22" name="角丸四角形 17">
            <a:hlinkClick r:id="rId12" action="ppaction://hlinksldjump"/>
            <a:extLst>
              <a:ext uri="{FF2B5EF4-FFF2-40B4-BE49-F238E27FC236}">
                <a16:creationId xmlns:a16="http://schemas.microsoft.com/office/drawing/2014/main" id="{E6ECFEC1-ABD1-40D8-B78A-3FE639FDDA6E}"/>
              </a:ext>
            </a:extLst>
          </p:cNvPr>
          <p:cNvSpPr/>
          <p:nvPr/>
        </p:nvSpPr>
        <p:spPr>
          <a:xfrm>
            <a:off x="2168543" y="3357002"/>
            <a:ext cx="131087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いいえ</a:t>
            </a:r>
          </a:p>
        </p:txBody>
      </p:sp>
    </p:spTree>
    <p:extLst>
      <p:ext uri="{BB962C8B-B14F-4D97-AF65-F5344CB8AC3E}">
        <p14:creationId xmlns:p14="http://schemas.microsoft.com/office/powerpoint/2010/main" val="404904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p:txBody>
          <a:bodyPr>
            <a:normAutofit fontScale="90000"/>
          </a:bodyPr>
          <a:lstStyle/>
          <a:p>
            <a:r>
              <a:rPr kumimoji="1" lang="ja-JP" altLang="en-US"/>
              <a:t>退会確認画面</a:t>
            </a:r>
          </a:p>
        </p:txBody>
      </p:sp>
      <p:sp>
        <p:nvSpPr>
          <p:cNvPr id="30" name="テキスト ボックス 29">
            <a:extLst>
              <a:ext uri="{FF2B5EF4-FFF2-40B4-BE49-F238E27FC236}">
                <a16:creationId xmlns:a16="http://schemas.microsoft.com/office/drawing/2014/main" id="{07C049A2-55C7-524F-A14D-930313CBA68D}"/>
              </a:ext>
            </a:extLst>
          </p:cNvPr>
          <p:cNvSpPr txBox="1"/>
          <p:nvPr/>
        </p:nvSpPr>
        <p:spPr>
          <a:xfrm>
            <a:off x="1286164" y="2144819"/>
            <a:ext cx="7554897" cy="461665"/>
          </a:xfrm>
          <a:prstGeom prst="rect">
            <a:avLst/>
          </a:prstGeom>
          <a:noFill/>
        </p:spPr>
        <p:txBody>
          <a:bodyPr wrap="square" rtlCol="0">
            <a:spAutoFit/>
          </a:bodyPr>
          <a:lstStyle/>
          <a:p>
            <a:r>
              <a:rPr kumimoji="1" lang="ja-JP" altLang="en-US" sz="2400" dirty="0"/>
              <a:t>退会しました</a:t>
            </a:r>
          </a:p>
        </p:txBody>
      </p:sp>
      <p:sp>
        <p:nvSpPr>
          <p:cNvPr id="5" name="正方形/長方形 4">
            <a:extLst>
              <a:ext uri="{FF2B5EF4-FFF2-40B4-BE49-F238E27FC236}">
                <a16:creationId xmlns:a16="http://schemas.microsoft.com/office/drawing/2014/main" id="{5892AE66-4675-45A0-8B9D-082197328A04}"/>
              </a:ext>
            </a:extLst>
          </p:cNvPr>
          <p:cNvSpPr/>
          <p:nvPr/>
        </p:nvSpPr>
        <p:spPr>
          <a:xfrm>
            <a:off x="835743" y="1415634"/>
            <a:ext cx="2646878"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退会完了画面</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角丸四角形 20">
            <a:hlinkClick r:id="rId3" action="ppaction://hlinksldjump"/>
            <a:extLst>
              <a:ext uri="{FF2B5EF4-FFF2-40B4-BE49-F238E27FC236}">
                <a16:creationId xmlns:a16="http://schemas.microsoft.com/office/drawing/2014/main" id="{F2E3809B-2D7D-4568-A325-4F97A1D97480}"/>
              </a:ext>
            </a:extLst>
          </p:cNvPr>
          <p:cNvSpPr/>
          <p:nvPr/>
        </p:nvSpPr>
        <p:spPr>
          <a:xfrm>
            <a:off x="1427976" y="2713569"/>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Login</a:t>
            </a:r>
            <a:r>
              <a:rPr kumimoji="1" lang="ja-JP" altLang="en-US" dirty="0">
                <a:solidFill>
                  <a:schemeClr val="bg1"/>
                </a:solidFill>
              </a:rPr>
              <a:t>画面へ</a:t>
            </a:r>
          </a:p>
        </p:txBody>
      </p:sp>
      <p:sp>
        <p:nvSpPr>
          <p:cNvPr id="7" name="テキスト ボックス 6">
            <a:hlinkClick r:id="rId4" action="ppaction://hlinksldjump"/>
            <a:extLst>
              <a:ext uri="{FF2B5EF4-FFF2-40B4-BE49-F238E27FC236}">
                <a16:creationId xmlns:a16="http://schemas.microsoft.com/office/drawing/2014/main" id="{DB6245F1-13B7-43E5-B00F-FAD2F3EBA591}"/>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3A044090-5703-4D07-BB9B-7AE1998385C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37264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307099" y="625532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a:solidFill>
                  <a:schemeClr val="bg2">
                    <a:lumMod val="75000"/>
                  </a:schemeClr>
                </a:solidFill>
                <a:effectLst/>
              </a:rPr>
              <a:t>プライバシーポリシー</a:t>
            </a:r>
            <a:endParaRPr lang="ja-JP" altLang="ja-JP" sz="1600">
              <a:solidFill>
                <a:schemeClr val="bg2">
                  <a:lumMod val="75000"/>
                </a:schemeClr>
              </a:solidFill>
              <a:effectLst/>
            </a:endParaRP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2126026" y="1641159"/>
            <a:ext cx="8539839" cy="4832092"/>
          </a:xfrm>
          <a:prstGeom prst="rect">
            <a:avLst/>
          </a:prstGeom>
          <a:noFill/>
        </p:spPr>
        <p:txBody>
          <a:bodyPr wrap="square" rtlCol="0">
            <a:spAutoFit/>
          </a:bodyPr>
          <a:lstStyle/>
          <a:p>
            <a:r>
              <a:rPr kumimoji="1" lang="ja-JP" altLang="en-US" sz="1100" dirty="0"/>
              <a:t>当ウェブサイトは、自己分析とマッチングをあわせた新しい就活支援サイトです。</a:t>
            </a:r>
          </a:p>
          <a:p>
            <a:r>
              <a:rPr kumimoji="1" lang="ja-JP" altLang="en-US" sz="1100" dirty="0"/>
              <a:t>個人情報保護方針</a:t>
            </a:r>
          </a:p>
          <a:p>
            <a:r>
              <a:rPr kumimoji="1" lang="ja-JP" altLang="en-US" sz="1100" dirty="0"/>
              <a:t>当ウェブサイトは、以下のとおり個人情報保護方針を定め、個人情報保護の仕組みを構築し、全従業員に個人情報保護の重要性の認識と取組みを徹底させることにより、個人情報の保護を推進致します。</a:t>
            </a:r>
          </a:p>
          <a:p>
            <a:r>
              <a:rPr kumimoji="1" lang="ja-JP" altLang="en-US" sz="1100" dirty="0"/>
              <a:t>個人情報の管理</a:t>
            </a:r>
          </a:p>
          <a:p>
            <a:r>
              <a:rPr kumimoji="1" lang="ja-JP" altLang="en-US" sz="1100" dirty="0"/>
              <a:t>当ウェブサイトは、お客さまの個人情報を正確かつ最新の状態に保ち、個人情報への不正アクセス・紛失・破損・改ざん・漏洩などを防止するため、セキュリティシステムの維持・管理体制の整備・社員教育の徹底等の必要な措置を講じ、安全対策を実施し個人情報の厳重な管理を行ないます。</a:t>
            </a:r>
          </a:p>
          <a:p>
            <a:r>
              <a:rPr kumimoji="1" lang="ja-JP" altLang="en-US" sz="1100" dirty="0"/>
              <a:t>個人情報の利用目的</a:t>
            </a:r>
          </a:p>
          <a:p>
            <a:r>
              <a:rPr kumimoji="1" lang="ja-JP" altLang="en-US" sz="1100" dirty="0"/>
              <a:t>本ウェブサイトでは、お客様からのお問い合わせ時に、お名前、</a:t>
            </a:r>
            <a:r>
              <a:rPr kumimoji="1" lang="en-US" altLang="ja-JP" sz="1100" dirty="0"/>
              <a:t>e-mail</a:t>
            </a:r>
            <a:r>
              <a:rPr kumimoji="1" lang="ja-JP" altLang="en-US" sz="1100" dirty="0"/>
              <a:t>アドレス等の個人情報をご登録いただく場合がございますが、これらの個人情報はご提供いただく際の目的以外では利用いたしません。</a:t>
            </a:r>
          </a:p>
          <a:p>
            <a:r>
              <a:rPr kumimoji="1" lang="ja-JP" altLang="en-US" sz="1100" dirty="0"/>
              <a:t>お客さまからお預かりした個人情報は、当社からのご連絡や業務のご案内やご質問に対する回答として、電子メールや資料のご送付に利用いたします。</a:t>
            </a:r>
          </a:p>
          <a:p>
            <a:r>
              <a:rPr kumimoji="1" lang="ja-JP" altLang="en-US" sz="1100" dirty="0"/>
              <a:t>個人情報の第三者への開示・提供の禁止</a:t>
            </a:r>
          </a:p>
          <a:p>
            <a:r>
              <a:rPr kumimoji="1" lang="ja-JP" altLang="en-US" sz="1100" dirty="0"/>
              <a:t>当ウェブサイトは、お客さまよりお預かりした個人情報を適切に管理し、次のいずれかに該当する場合を除き、個人情報を第三者に開示いたしません。</a:t>
            </a:r>
          </a:p>
          <a:p>
            <a:r>
              <a:rPr kumimoji="1" lang="ja-JP" altLang="en-US" sz="1100" dirty="0"/>
              <a:t>・お客さまの同意がある場合</a:t>
            </a:r>
          </a:p>
          <a:p>
            <a:r>
              <a:rPr kumimoji="1" lang="ja-JP" altLang="en-US" sz="1100" dirty="0"/>
              <a:t>・法令に基づき開示することが必要である場合</a:t>
            </a:r>
          </a:p>
          <a:p>
            <a:r>
              <a:rPr kumimoji="1" lang="ja-JP" altLang="en-US" sz="1100" dirty="0"/>
              <a:t>個人情報の安全対策</a:t>
            </a:r>
          </a:p>
          <a:p>
            <a:r>
              <a:rPr kumimoji="1" lang="ja-JP" altLang="en-US" sz="1100" dirty="0"/>
              <a:t>当ウェブサイトは、個人情報の正確性及び安全性確保のために、セキュリティに万全の対策を講じています。</a:t>
            </a:r>
          </a:p>
          <a:p>
            <a:r>
              <a:rPr kumimoji="1" lang="ja-JP" altLang="en-US" sz="1100" dirty="0"/>
              <a:t>ご本人の照会</a:t>
            </a:r>
          </a:p>
          <a:p>
            <a:r>
              <a:rPr kumimoji="1" lang="ja-JP" altLang="en-US" sz="1100" dirty="0"/>
              <a:t>お客さまがご本人の個人情報の照会・修正・削除などをご希望される場合には、ご本人であることを確認の上、対応させていただきます。</a:t>
            </a:r>
          </a:p>
          <a:p>
            <a:r>
              <a:rPr kumimoji="1" lang="ja-JP" altLang="en-US" sz="1100" dirty="0"/>
              <a:t>法令、規範の遵守と見直し</a:t>
            </a:r>
          </a:p>
          <a:p>
            <a:r>
              <a:rPr kumimoji="1" lang="ja-JP" altLang="en-US" sz="1100" dirty="0"/>
              <a:t>当ウェブサイトは、保有する個人情報に関して適用される日本の法令、その他規範を遵守するとともに、本ポリシーの内容を適宜見直し、その改善に努めます。</a:t>
            </a:r>
          </a:p>
          <a:p>
            <a:r>
              <a:rPr kumimoji="1" lang="ja-JP" altLang="en-US" sz="1100" dirty="0"/>
              <a:t>お問い合せ</a:t>
            </a:r>
          </a:p>
          <a:p>
            <a:r>
              <a:rPr kumimoji="1" lang="ja-JP" altLang="en-US" sz="1100" dirty="0"/>
              <a:t>管理ユーザーへお問い合わせください。</a:t>
            </a:r>
          </a:p>
        </p:txBody>
      </p:sp>
      <p:sp>
        <p:nvSpPr>
          <p:cNvPr id="7" name="テキスト ボックス 6">
            <a:hlinkClick r:id="rId4" action="ppaction://hlinksldjump"/>
            <a:extLst>
              <a:ext uri="{FF2B5EF4-FFF2-40B4-BE49-F238E27FC236}">
                <a16:creationId xmlns:a16="http://schemas.microsoft.com/office/drawing/2014/main" id="{3FBAE8ED-5581-4CEA-A398-04F90B84A8FD}"/>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D5653C2C-220B-4E0B-B33C-00FB660E283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正方形/長方形 8">
            <a:extLst>
              <a:ext uri="{FF2B5EF4-FFF2-40B4-BE49-F238E27FC236}">
                <a16:creationId xmlns:a16="http://schemas.microsoft.com/office/drawing/2014/main" id="{0597989B-038E-42DD-A7CD-497E4668C8A2}"/>
              </a:ext>
            </a:extLst>
          </p:cNvPr>
          <p:cNvSpPr/>
          <p:nvPr/>
        </p:nvSpPr>
        <p:spPr>
          <a:xfrm>
            <a:off x="632889" y="948067"/>
            <a:ext cx="4288353"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プライバシーポリシー</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53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600722"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同意</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1" y="12700"/>
            <a:ext cx="3546389" cy="320932"/>
          </a:xfrm>
        </p:spPr>
        <p:txBody>
          <a:bodyPr>
            <a:noAutofit/>
          </a:bodyPr>
          <a:lstStyle/>
          <a:p>
            <a:pPr lvl="0">
              <a:defRPr/>
            </a:pPr>
            <a:r>
              <a:rPr lang="ja-JP" altLang="en-US" sz="1600">
                <a:solidFill>
                  <a:schemeClr val="bg2">
                    <a:lumMod val="75000"/>
                  </a:schemeClr>
                </a:solidFill>
              </a:rPr>
              <a:t>注意：個人情報の公開について</a:t>
            </a: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427706" y="2811494"/>
            <a:ext cx="11561094"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これより作成するアカウント情報、およびエニアグラム診断結果情報はユーザーマッチングシステムをはじめとする、各機能に使用されます。</a:t>
            </a:r>
            <a:endParaRPr kumimoji="1" lang="en-US" altLang="ja-JP" dirty="0"/>
          </a:p>
          <a:p>
            <a:endParaRPr kumimoji="1" lang="ja-JP" altLang="en-US" dirty="0"/>
          </a:p>
          <a:p>
            <a:pPr marL="285750" indent="-285750">
              <a:buFont typeface="Arial" panose="020B0604020202020204" pitchFamily="34" charset="0"/>
              <a:buChar char="•"/>
            </a:pPr>
            <a:r>
              <a:rPr kumimoji="1" lang="ja-JP" altLang="en-US" dirty="0"/>
              <a:t>またあなたのアカウント情報、およびエニアグラム診断結果情報は当システムにログインした全てのユーザーが閲覧することができます。</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ただし、ユーザー情報においてはこれの限りではありません。</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また、アカウント情報は必須項目を除いて、未記入にすることができます。</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登録後の変更も可能です。</a:t>
            </a:r>
          </a:p>
        </p:txBody>
      </p:sp>
      <p:sp>
        <p:nvSpPr>
          <p:cNvPr id="7" name="正方形/長方形 6">
            <a:extLst>
              <a:ext uri="{FF2B5EF4-FFF2-40B4-BE49-F238E27FC236}">
                <a16:creationId xmlns:a16="http://schemas.microsoft.com/office/drawing/2014/main" id="{D0DBE04A-18F9-47AF-93E4-85BFAF5ED744}"/>
              </a:ext>
            </a:extLst>
          </p:cNvPr>
          <p:cNvSpPr/>
          <p:nvPr/>
        </p:nvSpPr>
        <p:spPr>
          <a:xfrm>
            <a:off x="427705" y="2029614"/>
            <a:ext cx="4698722"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個人情報の公開について</a:t>
            </a:r>
          </a:p>
        </p:txBody>
      </p:sp>
      <p:sp>
        <p:nvSpPr>
          <p:cNvPr id="8" name="テキスト ボックス 7">
            <a:hlinkClick r:id="rId4" action="ppaction://hlinksldjump"/>
            <a:extLst>
              <a:ext uri="{FF2B5EF4-FFF2-40B4-BE49-F238E27FC236}">
                <a16:creationId xmlns:a16="http://schemas.microsoft.com/office/drawing/2014/main" id="{15AF514B-5450-46C9-A6AD-6AAA1A09AF4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テキスト ボックス 8">
            <a:hlinkClick r:id="rId5" action="ppaction://hlinksldjump"/>
            <a:extLst>
              <a:ext uri="{FF2B5EF4-FFF2-40B4-BE49-F238E27FC236}">
                <a16:creationId xmlns:a16="http://schemas.microsoft.com/office/drawing/2014/main" id="{593C10EF-D1BD-414B-ACD7-AE3148886437}"/>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grpSp>
        <p:nvGrpSpPr>
          <p:cNvPr id="10" name="グループ化 9">
            <a:extLst>
              <a:ext uri="{FF2B5EF4-FFF2-40B4-BE49-F238E27FC236}">
                <a16:creationId xmlns:a16="http://schemas.microsoft.com/office/drawing/2014/main" id="{0EC33292-A87F-4286-A406-BE3F812CC2D1}"/>
              </a:ext>
            </a:extLst>
          </p:cNvPr>
          <p:cNvGrpSpPr/>
          <p:nvPr/>
        </p:nvGrpSpPr>
        <p:grpSpPr>
          <a:xfrm>
            <a:off x="600722" y="650825"/>
            <a:ext cx="10990555" cy="1440667"/>
            <a:chOff x="-577185" y="212908"/>
            <a:chExt cx="7805474" cy="1688893"/>
          </a:xfrm>
        </p:grpSpPr>
        <p:pic>
          <p:nvPicPr>
            <p:cNvPr id="11" name="グラフィックス 10" descr="自宅">
              <a:hlinkClick r:id="rId6" action="ppaction://hlinksldjump"/>
              <a:extLst>
                <a:ext uri="{FF2B5EF4-FFF2-40B4-BE49-F238E27FC236}">
                  <a16:creationId xmlns:a16="http://schemas.microsoft.com/office/drawing/2014/main" id="{69C54CA6-A984-4ECE-B871-602A17A1102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12" name="グラフィックス 11" descr="ユーザー">
              <a:extLst>
                <a:ext uri="{FF2B5EF4-FFF2-40B4-BE49-F238E27FC236}">
                  <a16:creationId xmlns:a16="http://schemas.microsoft.com/office/drawing/2014/main" id="{C68D6446-7B41-4D64-8CCF-019237166B86}"/>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13" name="グラフィックス 12" descr="封筒">
              <a:extLst>
                <a:ext uri="{FF2B5EF4-FFF2-40B4-BE49-F238E27FC236}">
                  <a16:creationId xmlns:a16="http://schemas.microsoft.com/office/drawing/2014/main" id="{2FAA2905-EC93-4C0E-9D68-CCF7689FB81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14" name="グラフィックス 13" descr="鉛筆">
              <a:hlinkClick r:id="rId13" action="ppaction://hlinksldjump"/>
              <a:extLst>
                <a:ext uri="{FF2B5EF4-FFF2-40B4-BE49-F238E27FC236}">
                  <a16:creationId xmlns:a16="http://schemas.microsoft.com/office/drawing/2014/main" id="{98E7ABE6-224F-428D-8B30-DD03A9372A2F}"/>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15" name="グラフィックス 14" descr="共有">
              <a:hlinkClick r:id="rId16" action="ppaction://hlinksldjump"/>
              <a:extLst>
                <a:ext uri="{FF2B5EF4-FFF2-40B4-BE49-F238E27FC236}">
                  <a16:creationId xmlns:a16="http://schemas.microsoft.com/office/drawing/2014/main" id="{8132308A-B9A5-4C91-BA13-553E7CC6AF68}"/>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16" name="テキスト ボックス 15">
              <a:extLst>
                <a:ext uri="{FF2B5EF4-FFF2-40B4-BE49-F238E27FC236}">
                  <a16:creationId xmlns:a16="http://schemas.microsoft.com/office/drawing/2014/main" id="{68D6E427-2CC6-4DC0-A39F-8FE09331D58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7" name="テキスト ボックス 16">
              <a:extLst>
                <a:ext uri="{FF2B5EF4-FFF2-40B4-BE49-F238E27FC236}">
                  <a16:creationId xmlns:a16="http://schemas.microsoft.com/office/drawing/2014/main" id="{400F6367-9CFD-401D-AF2C-3472D6D44C0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8" name="テキスト ボックス 17">
              <a:extLst>
                <a:ext uri="{FF2B5EF4-FFF2-40B4-BE49-F238E27FC236}">
                  <a16:creationId xmlns:a16="http://schemas.microsoft.com/office/drawing/2014/main" id="{A7C8EC98-582A-4230-B539-F332AEE55A5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9" name="テキスト ボックス 18">
              <a:extLst>
                <a:ext uri="{FF2B5EF4-FFF2-40B4-BE49-F238E27FC236}">
                  <a16:creationId xmlns:a16="http://schemas.microsoft.com/office/drawing/2014/main" id="{DB430377-3F80-4DC5-9CA6-FE2ED4B6DC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0" name="テキスト ボックス 19">
              <a:extLst>
                <a:ext uri="{FF2B5EF4-FFF2-40B4-BE49-F238E27FC236}">
                  <a16:creationId xmlns:a16="http://schemas.microsoft.com/office/drawing/2014/main" id="{8AFDA5C1-B34A-47AA-B916-327D7FC60B62}"/>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62759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1DCDABA-108B-A243-8788-CDFACDF90869}"/>
              </a:ext>
            </a:extLst>
          </p:cNvPr>
          <p:cNvSpPr txBox="1"/>
          <p:nvPr/>
        </p:nvSpPr>
        <p:spPr>
          <a:xfrm>
            <a:off x="463689" y="1889728"/>
            <a:ext cx="11264622" cy="584775"/>
          </a:xfrm>
          <a:prstGeom prst="rect">
            <a:avLst/>
          </a:prstGeom>
          <a:noFill/>
        </p:spPr>
        <p:txBody>
          <a:bodyPr wrap="none" rtlCol="0">
            <a:spAutoFit/>
          </a:bodyPr>
          <a:lstStyle/>
          <a:p>
            <a:r>
              <a:rPr kumimoji="1" lang="ja-JP" altLang="en-US" sz="3200" b="1"/>
              <a:t>自己分析とマッチングをあわせた新しい就活支援サイトです</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307099" y="6027186"/>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1600" kern="1200" err="1">
                <a:solidFill>
                  <a:schemeClr val="bg2">
                    <a:lumMod val="75000"/>
                  </a:schemeClr>
                </a:solidFill>
                <a:effectLst/>
              </a:rPr>
              <a:t>Trendmatch</a:t>
            </a:r>
            <a:r>
              <a:rPr kumimoji="1" lang="ja-JP" altLang="ja-JP" sz="1600" kern="1200">
                <a:solidFill>
                  <a:schemeClr val="bg2">
                    <a:lumMod val="75000"/>
                  </a:schemeClr>
                </a:solidFill>
                <a:effectLst/>
              </a:rPr>
              <a:t>とは</a:t>
            </a:r>
            <a:r>
              <a:rPr kumimoji="1" lang="en-US" altLang="ja-JP" sz="1600" kern="1200">
                <a:solidFill>
                  <a:schemeClr val="bg2">
                    <a:lumMod val="75000"/>
                  </a:schemeClr>
                </a:solidFill>
                <a:effectLst/>
              </a:rPr>
              <a:t>?</a:t>
            </a:r>
            <a:endParaRPr lang="ja-JP" altLang="ja-JP" sz="1600">
              <a:solidFill>
                <a:schemeClr val="bg2">
                  <a:lumMod val="75000"/>
                </a:schemeClr>
              </a:solidFill>
              <a:effectLst/>
            </a:endParaRPr>
          </a:p>
        </p:txBody>
      </p:sp>
      <p:pic>
        <p:nvPicPr>
          <p:cNvPr id="8" name="図 7">
            <a:extLst>
              <a:ext uri="{FF2B5EF4-FFF2-40B4-BE49-F238E27FC236}">
                <a16:creationId xmlns:a16="http://schemas.microsoft.com/office/drawing/2014/main" id="{41FA45C3-080B-4337-9E8A-D962F518ED53}"/>
              </a:ext>
            </a:extLst>
          </p:cNvPr>
          <p:cNvPicPr>
            <a:picLocks noChangeAspect="1"/>
          </p:cNvPicPr>
          <p:nvPr/>
        </p:nvPicPr>
        <p:blipFill>
          <a:blip r:embed="rId4"/>
          <a:stretch>
            <a:fillRect/>
          </a:stretch>
        </p:blipFill>
        <p:spPr>
          <a:xfrm>
            <a:off x="2448134" y="2540301"/>
            <a:ext cx="7295732" cy="4103850"/>
          </a:xfrm>
          <a:prstGeom prst="rect">
            <a:avLst/>
          </a:prstGeom>
        </p:spPr>
      </p:pic>
      <p:sp>
        <p:nvSpPr>
          <p:cNvPr id="7" name="テキスト ボックス 6">
            <a:hlinkClick r:id="rId5" action="ppaction://hlinksldjump"/>
            <a:extLst>
              <a:ext uri="{FF2B5EF4-FFF2-40B4-BE49-F238E27FC236}">
                <a16:creationId xmlns:a16="http://schemas.microsoft.com/office/drawing/2014/main" id="{2BEDDCF9-43C6-448F-AABE-3D485881AD0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テキスト ボックス 8">
            <a:hlinkClick r:id="rId6" action="ppaction://hlinksldjump"/>
            <a:extLst>
              <a:ext uri="{FF2B5EF4-FFF2-40B4-BE49-F238E27FC236}">
                <a16:creationId xmlns:a16="http://schemas.microsoft.com/office/drawing/2014/main" id="{3506DAD2-0A0A-4158-8892-2C50A2E2B542}"/>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0" name="正方形/長方形 9">
            <a:extLst>
              <a:ext uri="{FF2B5EF4-FFF2-40B4-BE49-F238E27FC236}">
                <a16:creationId xmlns:a16="http://schemas.microsoft.com/office/drawing/2014/main" id="{0E5E8FA8-8C04-4EF1-B872-EC2C0D78FF3F}"/>
              </a:ext>
            </a:extLst>
          </p:cNvPr>
          <p:cNvSpPr/>
          <p:nvPr/>
        </p:nvSpPr>
        <p:spPr>
          <a:xfrm>
            <a:off x="463689" y="848889"/>
            <a:ext cx="5622437" cy="923330"/>
          </a:xfrm>
          <a:prstGeom prst="rect">
            <a:avLst/>
          </a:prstGeom>
          <a:noFill/>
        </p:spPr>
        <p:txBody>
          <a:bodyPr wrap="none" lIns="91440" tIns="45720" rIns="91440" bIns="45720">
            <a:spAutoFit/>
          </a:bodyPr>
          <a:lstStyle/>
          <a:p>
            <a:pPr algn="ctr"/>
            <a:r>
              <a:rPr lang="en-US" altLang="ja-JP" sz="5400" b="0" cap="none" spc="0" dirty="0" err="1">
                <a:ln w="0"/>
                <a:solidFill>
                  <a:schemeClr val="tx1"/>
                </a:solidFill>
                <a:effectLst>
                  <a:outerShdw blurRad="38100" dist="19050" dir="2700000" algn="tl" rotWithShape="0">
                    <a:schemeClr val="dk1">
                      <a:alpha val="40000"/>
                    </a:schemeClr>
                  </a:outerShdw>
                </a:effectLst>
              </a:rPr>
              <a:t>Trendmatch</a:t>
            </a:r>
            <a:r>
              <a:rPr lang="ja-JP" altLang="en-US" sz="5400" b="0" cap="none" spc="0" dirty="0">
                <a:ln w="0"/>
                <a:solidFill>
                  <a:schemeClr val="tx1"/>
                </a:solidFill>
                <a:effectLst>
                  <a:outerShdw blurRad="38100" dist="19050" dir="2700000" algn="tl" rotWithShape="0">
                    <a:schemeClr val="dk1">
                      <a:alpha val="40000"/>
                    </a:schemeClr>
                  </a:outerShdw>
                </a:effectLst>
              </a:rPr>
              <a:t>とは？</a:t>
            </a:r>
          </a:p>
        </p:txBody>
      </p:sp>
    </p:spTree>
    <p:extLst>
      <p:ext uri="{BB962C8B-B14F-4D97-AF65-F5344CB8AC3E}">
        <p14:creationId xmlns:p14="http://schemas.microsoft.com/office/powerpoint/2010/main" val="35740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36154C33-841E-784B-967A-4B828B043B7E}"/>
              </a:ext>
            </a:extLst>
          </p:cNvPr>
          <p:cNvSpPr/>
          <p:nvPr/>
        </p:nvSpPr>
        <p:spPr>
          <a:xfrm>
            <a:off x="1466424" y="305013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8" name="角丸四角形 17">
            <a:extLst>
              <a:ext uri="{FF2B5EF4-FFF2-40B4-BE49-F238E27FC236}">
                <a16:creationId xmlns:a16="http://schemas.microsoft.com/office/drawing/2014/main" id="{19E2265D-F3C1-2443-A46C-5BD69EDD7CB7}"/>
              </a:ext>
            </a:extLst>
          </p:cNvPr>
          <p:cNvSpPr/>
          <p:nvPr/>
        </p:nvSpPr>
        <p:spPr>
          <a:xfrm>
            <a:off x="1466424" y="409138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9" name="角丸四角形 18">
            <a:extLst>
              <a:ext uri="{FF2B5EF4-FFF2-40B4-BE49-F238E27FC236}">
                <a16:creationId xmlns:a16="http://schemas.microsoft.com/office/drawing/2014/main" id="{FA80FC71-1FA6-7543-AFCB-A30B56DA978B}"/>
              </a:ext>
            </a:extLst>
          </p:cNvPr>
          <p:cNvSpPr/>
          <p:nvPr/>
        </p:nvSpPr>
        <p:spPr>
          <a:xfrm>
            <a:off x="1466424" y="513263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466425" y="593325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ユーザー登録</a:t>
            </a:r>
          </a:p>
        </p:txBody>
      </p:sp>
      <p:sp>
        <p:nvSpPr>
          <p:cNvPr id="22" name="角丸四角形 21">
            <a:extLst>
              <a:ext uri="{FF2B5EF4-FFF2-40B4-BE49-F238E27FC236}">
                <a16:creationId xmlns:a16="http://schemas.microsoft.com/office/drawing/2014/main" id="{2B61BC3B-A9BD-1C4F-B4D4-C29E67B441DC}"/>
              </a:ext>
            </a:extLst>
          </p:cNvPr>
          <p:cNvSpPr/>
          <p:nvPr/>
        </p:nvSpPr>
        <p:spPr>
          <a:xfrm>
            <a:off x="1466425" y="2014062"/>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9" name="テキスト ボックス 8">
            <a:hlinkClick r:id="rId4" action="ppaction://hlinksldjump"/>
            <a:extLst>
              <a:ext uri="{FF2B5EF4-FFF2-40B4-BE49-F238E27FC236}">
                <a16:creationId xmlns:a16="http://schemas.microsoft.com/office/drawing/2014/main" id="{84497911-6EF4-4BE7-95FA-1A6415AC94F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0" name="テキスト ボックス 9">
            <a:hlinkClick r:id="rId5" action="ppaction://hlinksldjump"/>
            <a:extLst>
              <a:ext uri="{FF2B5EF4-FFF2-40B4-BE49-F238E27FC236}">
                <a16:creationId xmlns:a16="http://schemas.microsoft.com/office/drawing/2014/main" id="{9BDCB64F-E7D0-43EC-A29D-B0ED8F640D5C}"/>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1" name="正方形/長方形 10">
            <a:extLst>
              <a:ext uri="{FF2B5EF4-FFF2-40B4-BE49-F238E27FC236}">
                <a16:creationId xmlns:a16="http://schemas.microsoft.com/office/drawing/2014/main" id="{24FCC9C0-B1AC-4104-9F2F-DB66B55E0723}"/>
              </a:ext>
            </a:extLst>
          </p:cNvPr>
          <p:cNvSpPr/>
          <p:nvPr/>
        </p:nvSpPr>
        <p:spPr>
          <a:xfrm>
            <a:off x="835742" y="752686"/>
            <a:ext cx="3262432" cy="707886"/>
          </a:xfrm>
          <a:prstGeom prst="rect">
            <a:avLst/>
          </a:prstGeom>
          <a:noFill/>
        </p:spPr>
        <p:txBody>
          <a:bodyPr wrap="non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ユーザー登録</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12" name="テキスト ボックス 11">
            <a:extLst>
              <a:ext uri="{FF2B5EF4-FFF2-40B4-BE49-F238E27FC236}">
                <a16:creationId xmlns:a16="http://schemas.microsoft.com/office/drawing/2014/main" id="{4B73DC5F-3201-4C4A-A7AF-1FB5C52C48B2}"/>
              </a:ext>
            </a:extLst>
          </p:cNvPr>
          <p:cNvSpPr txBox="1"/>
          <p:nvPr/>
        </p:nvSpPr>
        <p:spPr>
          <a:xfrm>
            <a:off x="1466424" y="1611058"/>
            <a:ext cx="2512142" cy="369332"/>
          </a:xfrm>
          <a:prstGeom prst="rect">
            <a:avLst/>
          </a:prstGeom>
          <a:noFill/>
        </p:spPr>
        <p:txBody>
          <a:bodyPr wrap="square" rtlCol="0">
            <a:spAutoFit/>
          </a:bodyPr>
          <a:lstStyle/>
          <a:p>
            <a:r>
              <a:rPr kumimoji="1" lang="ja-JP" altLang="en-US" dirty="0"/>
              <a:t>氏名</a:t>
            </a:r>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17288ED-E039-42A2-B8A6-92E1E3997029}"/>
              </a:ext>
            </a:extLst>
          </p:cNvPr>
          <p:cNvSpPr txBox="1"/>
          <p:nvPr/>
        </p:nvSpPr>
        <p:spPr>
          <a:xfrm>
            <a:off x="1466424" y="2685980"/>
            <a:ext cx="2512142" cy="369332"/>
          </a:xfrm>
          <a:prstGeom prst="rect">
            <a:avLst/>
          </a:prstGeom>
          <a:noFill/>
        </p:spPr>
        <p:txBody>
          <a:bodyPr wrap="square" rtlCol="0">
            <a:spAutoFit/>
          </a:bodyPr>
          <a:lstStyle/>
          <a:p>
            <a:r>
              <a:rPr kumimoji="1" lang="ja-JP" altLang="en-US" dirty="0"/>
              <a:t>メールアドレス</a:t>
            </a:r>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D315CB3F-6841-4952-87C5-C15C5729EBA2}"/>
              </a:ext>
            </a:extLst>
          </p:cNvPr>
          <p:cNvSpPr txBox="1"/>
          <p:nvPr/>
        </p:nvSpPr>
        <p:spPr>
          <a:xfrm>
            <a:off x="1466424" y="3759197"/>
            <a:ext cx="2512142" cy="369332"/>
          </a:xfrm>
          <a:prstGeom prst="rect">
            <a:avLst/>
          </a:prstGeom>
          <a:noFill/>
        </p:spPr>
        <p:txBody>
          <a:bodyPr wrap="square" rtlCol="0">
            <a:spAutoFit/>
          </a:bodyPr>
          <a:lstStyle/>
          <a:p>
            <a:r>
              <a:rPr kumimoji="1" lang="ja-JP" altLang="en-US" dirty="0"/>
              <a:t>パスワード</a:t>
            </a:r>
            <a:r>
              <a:rPr kumimoji="1" lang="en-US" altLang="ja-JP" dirty="0"/>
              <a:t>:</a:t>
            </a:r>
            <a:endParaRPr kumimoji="1" lang="ja-JP" altLang="en-US" dirty="0"/>
          </a:p>
        </p:txBody>
      </p:sp>
      <p:sp>
        <p:nvSpPr>
          <p:cNvPr id="16" name="テキスト ボックス 15">
            <a:extLst>
              <a:ext uri="{FF2B5EF4-FFF2-40B4-BE49-F238E27FC236}">
                <a16:creationId xmlns:a16="http://schemas.microsoft.com/office/drawing/2014/main" id="{5A036905-B0AF-4E85-B927-50823D1C4936}"/>
              </a:ext>
            </a:extLst>
          </p:cNvPr>
          <p:cNvSpPr txBox="1"/>
          <p:nvPr/>
        </p:nvSpPr>
        <p:spPr>
          <a:xfrm>
            <a:off x="1466425" y="4763305"/>
            <a:ext cx="2512142" cy="369332"/>
          </a:xfrm>
          <a:prstGeom prst="rect">
            <a:avLst/>
          </a:prstGeom>
          <a:noFill/>
        </p:spPr>
        <p:txBody>
          <a:bodyPr wrap="square" rtlCol="0">
            <a:spAutoFit/>
          </a:bodyPr>
          <a:lstStyle/>
          <a:p>
            <a:r>
              <a:rPr kumimoji="1" lang="ja-JP" altLang="en-US" dirty="0"/>
              <a:t>パスワード確認用</a:t>
            </a:r>
            <a:r>
              <a:rPr kumimoji="1" lang="en-US" altLang="ja-JP" dirty="0"/>
              <a:t>:</a:t>
            </a:r>
            <a:endParaRPr kumimoji="1" lang="ja-JP" altLang="en-US" dirty="0"/>
          </a:p>
        </p:txBody>
      </p:sp>
    </p:spTree>
    <p:extLst>
      <p:ext uri="{BB962C8B-B14F-4D97-AF65-F5344CB8AC3E}">
        <p14:creationId xmlns:p14="http://schemas.microsoft.com/office/powerpoint/2010/main" val="338566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366684" y="493051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確認</a:t>
            </a:r>
          </a:p>
        </p:txBody>
      </p:sp>
      <p:sp>
        <p:nvSpPr>
          <p:cNvPr id="12" name="角丸四角形 11">
            <a:extLst>
              <a:ext uri="{FF2B5EF4-FFF2-40B4-BE49-F238E27FC236}">
                <a16:creationId xmlns:a16="http://schemas.microsoft.com/office/drawing/2014/main" id="{C4B418CF-CE28-D941-B70A-AAC057444195}"/>
              </a:ext>
            </a:extLst>
          </p:cNvPr>
          <p:cNvSpPr/>
          <p:nvPr/>
        </p:nvSpPr>
        <p:spPr>
          <a:xfrm>
            <a:off x="835741" y="3422144"/>
            <a:ext cx="5747086" cy="4812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上記の内容で登録します。よろしいですか</a:t>
            </a:r>
            <a:r>
              <a:rPr kumimoji="1" lang="en-US" altLang="ja-JP" dirty="0">
                <a:solidFill>
                  <a:sysClr val="windowText" lastClr="000000"/>
                </a:solidFill>
              </a:rPr>
              <a:t>?</a:t>
            </a:r>
          </a:p>
        </p:txBody>
      </p:sp>
      <p:sp>
        <p:nvSpPr>
          <p:cNvPr id="2" name="タイトル 1">
            <a:extLst>
              <a:ext uri="{FF2B5EF4-FFF2-40B4-BE49-F238E27FC236}">
                <a16:creationId xmlns:a16="http://schemas.microsoft.com/office/drawing/2014/main" id="{C93A58E8-CCCD-6C42-85AE-47D87452E171}"/>
              </a:ext>
            </a:extLst>
          </p:cNvPr>
          <p:cNvSpPr>
            <a:spLocks noGrp="1"/>
          </p:cNvSpPr>
          <p:nvPr>
            <p:ph type="title"/>
          </p:nvPr>
        </p:nvSpPr>
        <p:spPr/>
        <p:txBody>
          <a:bodyPr>
            <a:normAutofit fontScale="90000"/>
          </a:bodyPr>
          <a:lstStyle/>
          <a:p>
            <a:r>
              <a:rPr kumimoji="1" lang="ja-JP" altLang="en-US"/>
              <a:t>登録確認画面</a:t>
            </a:r>
          </a:p>
        </p:txBody>
      </p:sp>
      <p:sp>
        <p:nvSpPr>
          <p:cNvPr id="9" name="テキスト ボックス 8">
            <a:hlinkClick r:id="rId4" action="ppaction://hlinksldjump"/>
            <a:extLst>
              <a:ext uri="{FF2B5EF4-FFF2-40B4-BE49-F238E27FC236}">
                <a16:creationId xmlns:a16="http://schemas.microsoft.com/office/drawing/2014/main" id="{03476DFD-A59E-4E67-AA76-DF6D94C64C96}"/>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0" name="テキスト ボックス 9">
            <a:hlinkClick r:id="rId5" action="ppaction://hlinksldjump"/>
            <a:extLst>
              <a:ext uri="{FF2B5EF4-FFF2-40B4-BE49-F238E27FC236}">
                <a16:creationId xmlns:a16="http://schemas.microsoft.com/office/drawing/2014/main" id="{8C2A1F79-36CD-4424-AAED-F0C321724CB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1" name="正方形/長方形 10">
            <a:extLst>
              <a:ext uri="{FF2B5EF4-FFF2-40B4-BE49-F238E27FC236}">
                <a16:creationId xmlns:a16="http://schemas.microsoft.com/office/drawing/2014/main" id="{939A79F3-E03B-4D89-B539-268E13540516}"/>
              </a:ext>
            </a:extLst>
          </p:cNvPr>
          <p:cNvSpPr/>
          <p:nvPr/>
        </p:nvSpPr>
        <p:spPr>
          <a:xfrm>
            <a:off x="835741" y="1001909"/>
            <a:ext cx="3262432" cy="707886"/>
          </a:xfrm>
          <a:prstGeom prst="rect">
            <a:avLst/>
          </a:prstGeom>
          <a:noFill/>
        </p:spPr>
        <p:txBody>
          <a:bodyPr wrap="non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登録確認画面</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テキスト ボックス 2">
            <a:extLst>
              <a:ext uri="{FF2B5EF4-FFF2-40B4-BE49-F238E27FC236}">
                <a16:creationId xmlns:a16="http://schemas.microsoft.com/office/drawing/2014/main" id="{AE1829B5-9463-4C49-9883-6DCAF7E97130}"/>
              </a:ext>
            </a:extLst>
          </p:cNvPr>
          <p:cNvSpPr txBox="1"/>
          <p:nvPr/>
        </p:nvSpPr>
        <p:spPr>
          <a:xfrm>
            <a:off x="1366684" y="2022229"/>
            <a:ext cx="6686970" cy="1200329"/>
          </a:xfrm>
          <a:prstGeom prst="rect">
            <a:avLst/>
          </a:prstGeom>
          <a:noFill/>
        </p:spPr>
        <p:txBody>
          <a:bodyPr wrap="square" rtlCol="0">
            <a:spAutoFit/>
          </a:bodyPr>
          <a:lstStyle/>
          <a:p>
            <a:r>
              <a:rPr kumimoji="1" lang="ja-JP" altLang="en-US" sz="2400" dirty="0"/>
              <a:t>氏名</a:t>
            </a:r>
            <a:r>
              <a:rPr kumimoji="1" lang="en-US" altLang="ja-JP" sz="2400" dirty="0"/>
              <a:t>:</a:t>
            </a:r>
            <a:r>
              <a:rPr kumimoji="1" lang="ja-JP" altLang="en-US" sz="2400" dirty="0"/>
              <a:t>○○○○</a:t>
            </a:r>
            <a:endParaRPr kumimoji="1" lang="en-US" altLang="ja-JP" sz="2400" dirty="0"/>
          </a:p>
          <a:p>
            <a:r>
              <a:rPr kumimoji="1" lang="ja-JP" altLang="en-US" sz="2400" dirty="0"/>
              <a:t>メールアドレス</a:t>
            </a:r>
            <a:r>
              <a:rPr kumimoji="1" lang="en-US" altLang="ja-JP" sz="2400" dirty="0"/>
              <a:t>:xxxxxx@xx.co.jp</a:t>
            </a:r>
          </a:p>
          <a:p>
            <a:r>
              <a:rPr kumimoji="1" lang="ja-JP" altLang="en-US" sz="2400" dirty="0"/>
              <a:t>パスワード</a:t>
            </a:r>
            <a:r>
              <a:rPr kumimoji="1" lang="en-US" altLang="ja-JP" sz="2400" dirty="0"/>
              <a:t>:</a:t>
            </a:r>
            <a:r>
              <a:rPr kumimoji="1" lang="en-US" altLang="ja-JP" sz="2400" dirty="0" err="1"/>
              <a:t>xxxxxxxx</a:t>
            </a:r>
            <a:endParaRPr kumimoji="1" lang="ja-JP" altLang="en-US" sz="2400" dirty="0"/>
          </a:p>
        </p:txBody>
      </p:sp>
      <p:sp>
        <p:nvSpPr>
          <p:cNvPr id="13" name="角丸四角形 20">
            <a:hlinkClick r:id="rId6" action="ppaction://hlinksldjump"/>
            <a:extLst>
              <a:ext uri="{FF2B5EF4-FFF2-40B4-BE49-F238E27FC236}">
                <a16:creationId xmlns:a16="http://schemas.microsoft.com/office/drawing/2014/main" id="{963D33CC-48F6-41C8-90D7-BE5BE51D5652}"/>
              </a:ext>
            </a:extLst>
          </p:cNvPr>
          <p:cNvSpPr/>
          <p:nvPr/>
        </p:nvSpPr>
        <p:spPr>
          <a:xfrm>
            <a:off x="1366684" y="4073129"/>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戻る</a:t>
            </a:r>
          </a:p>
        </p:txBody>
      </p:sp>
    </p:spTree>
    <p:extLst>
      <p:ext uri="{BB962C8B-B14F-4D97-AF65-F5344CB8AC3E}">
        <p14:creationId xmlns:p14="http://schemas.microsoft.com/office/powerpoint/2010/main" val="254589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C382BC-6CAA-7147-9200-AD5B438B8C1A}"/>
              </a:ext>
            </a:extLst>
          </p:cNvPr>
          <p:cNvSpPr txBox="1"/>
          <p:nvPr/>
        </p:nvSpPr>
        <p:spPr>
          <a:xfrm>
            <a:off x="508000" y="1161593"/>
            <a:ext cx="6293523" cy="707886"/>
          </a:xfrm>
          <a:prstGeom prst="rect">
            <a:avLst/>
          </a:prstGeom>
          <a:noFill/>
        </p:spPr>
        <p:txBody>
          <a:bodyPr wrap="square" rtlCol="0">
            <a:spAutoFit/>
          </a:bodyPr>
          <a:lstStyle/>
          <a:p>
            <a:pPr algn="ctr"/>
            <a:r>
              <a:rPr kumimoji="1" lang="ja-JP" altLang="en-US" sz="4000"/>
              <a:t>登録が完了しました</a:t>
            </a:r>
          </a:p>
        </p:txBody>
      </p:sp>
      <p:sp>
        <p:nvSpPr>
          <p:cNvPr id="7" name="角丸四角形 6">
            <a:hlinkClick r:id="rId3" action="ppaction://hlinksldjump"/>
            <a:extLst>
              <a:ext uri="{FF2B5EF4-FFF2-40B4-BE49-F238E27FC236}">
                <a16:creationId xmlns:a16="http://schemas.microsoft.com/office/drawing/2014/main" id="{A9335736-FFE9-FE4D-AEB6-4EF844DFCAD6}"/>
              </a:ext>
            </a:extLst>
          </p:cNvPr>
          <p:cNvSpPr/>
          <p:nvPr/>
        </p:nvSpPr>
        <p:spPr>
          <a:xfrm>
            <a:off x="1003732" y="2109271"/>
            <a:ext cx="133550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Start</a:t>
            </a:r>
            <a:endParaRPr kumimoji="1" lang="ja-JP" altLang="en-US">
              <a:solidFill>
                <a:schemeClr val="bg1"/>
              </a:solidFill>
            </a:endParaRPr>
          </a:p>
        </p:txBody>
      </p:sp>
      <p:sp>
        <p:nvSpPr>
          <p:cNvPr id="2" name="タイトル 1">
            <a:extLst>
              <a:ext uri="{FF2B5EF4-FFF2-40B4-BE49-F238E27FC236}">
                <a16:creationId xmlns:a16="http://schemas.microsoft.com/office/drawing/2014/main" id="{03437457-F619-B84A-9CF3-9B9422654B1D}"/>
              </a:ext>
            </a:extLst>
          </p:cNvPr>
          <p:cNvSpPr>
            <a:spLocks noGrp="1"/>
          </p:cNvSpPr>
          <p:nvPr>
            <p:ph type="title"/>
          </p:nvPr>
        </p:nvSpPr>
        <p:spPr/>
        <p:txBody>
          <a:bodyPr>
            <a:normAutofit fontScale="90000"/>
          </a:bodyPr>
          <a:lstStyle/>
          <a:p>
            <a:r>
              <a:rPr kumimoji="1" lang="ja-JP" altLang="en-US"/>
              <a:t>登録完了画面</a:t>
            </a:r>
          </a:p>
        </p:txBody>
      </p:sp>
      <p:sp>
        <p:nvSpPr>
          <p:cNvPr id="6" name="テキスト ボックス 5">
            <a:hlinkClick r:id="rId4" action="ppaction://hlinksldjump"/>
            <a:extLst>
              <a:ext uri="{FF2B5EF4-FFF2-40B4-BE49-F238E27FC236}">
                <a16:creationId xmlns:a16="http://schemas.microsoft.com/office/drawing/2014/main" id="{9A9FD803-BB83-4687-BFC0-6326AC7C266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CEC493FE-FBEE-4E78-8931-1D83C969FF8C}"/>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90941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C6C25E-44BB-4872-BF30-DB2DF6FC6F4F}"/>
              </a:ext>
            </a:extLst>
          </p:cNvPr>
          <p:cNvSpPr txBox="1"/>
          <p:nvPr/>
        </p:nvSpPr>
        <p:spPr>
          <a:xfrm>
            <a:off x="192292" y="2396880"/>
            <a:ext cx="9558817" cy="707886"/>
          </a:xfrm>
          <a:prstGeom prst="rect">
            <a:avLst/>
          </a:prstGeom>
          <a:noFill/>
        </p:spPr>
        <p:txBody>
          <a:bodyPr wrap="square" rtlCol="0">
            <a:spAutoFit/>
          </a:bodyPr>
          <a:lstStyle/>
          <a:p>
            <a:pPr algn="ctr"/>
            <a:r>
              <a:rPr kumimoji="1" lang="ja-JP" altLang="en-US" sz="4000" dirty="0"/>
              <a:t>アカウント情報が登録されていません</a:t>
            </a:r>
          </a:p>
        </p:txBody>
      </p:sp>
      <p:sp>
        <p:nvSpPr>
          <p:cNvPr id="14" name="テキスト ボックス 13">
            <a:extLst>
              <a:ext uri="{FF2B5EF4-FFF2-40B4-BE49-F238E27FC236}">
                <a16:creationId xmlns:a16="http://schemas.microsoft.com/office/drawing/2014/main" id="{1580D7DB-4E26-4AD9-9BAC-83BF7F165591}"/>
              </a:ext>
            </a:extLst>
          </p:cNvPr>
          <p:cNvSpPr txBox="1"/>
          <p:nvPr/>
        </p:nvSpPr>
        <p:spPr>
          <a:xfrm>
            <a:off x="247255" y="3262243"/>
            <a:ext cx="2158743" cy="646331"/>
          </a:xfrm>
          <a:prstGeom prst="rect">
            <a:avLst/>
          </a:prstGeom>
          <a:noFill/>
        </p:spPr>
        <p:txBody>
          <a:bodyPr wrap="square" rtlCol="0">
            <a:spAutoFit/>
          </a:bodyPr>
          <a:lstStyle/>
          <a:p>
            <a:pPr algn="ctr"/>
            <a:r>
              <a:rPr kumimoji="1" lang="ja-JP" altLang="en-US" sz="3600" dirty="0"/>
              <a:t>登録は</a:t>
            </a:r>
            <a:endParaRPr kumimoji="1" lang="en-US" altLang="ja-JP" sz="3600" dirty="0"/>
          </a:p>
        </p:txBody>
      </p:sp>
      <p:grpSp>
        <p:nvGrpSpPr>
          <p:cNvPr id="20" name="グループ化 19">
            <a:extLst>
              <a:ext uri="{FF2B5EF4-FFF2-40B4-BE49-F238E27FC236}">
                <a16:creationId xmlns:a16="http://schemas.microsoft.com/office/drawing/2014/main" id="{B5D9CF6B-1889-4957-9854-F495864E965B}"/>
              </a:ext>
            </a:extLst>
          </p:cNvPr>
          <p:cNvGrpSpPr/>
          <p:nvPr/>
        </p:nvGrpSpPr>
        <p:grpSpPr>
          <a:xfrm>
            <a:off x="600722" y="843796"/>
            <a:ext cx="10990555" cy="1440667"/>
            <a:chOff x="-577185" y="212908"/>
            <a:chExt cx="7805474" cy="1688893"/>
          </a:xfrm>
        </p:grpSpPr>
        <p:pic>
          <p:nvPicPr>
            <p:cNvPr id="23" name="グラフィックス 22" descr="自宅">
              <a:hlinkClick r:id="rId3" action="ppaction://hlinksldjump"/>
              <a:extLst>
                <a:ext uri="{FF2B5EF4-FFF2-40B4-BE49-F238E27FC236}">
                  <a16:creationId xmlns:a16="http://schemas.microsoft.com/office/drawing/2014/main" id="{C221F07C-D2AD-478F-BCE1-DE081F6BE0B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4" name="グラフィックス 23" descr="ユーザー">
              <a:extLst>
                <a:ext uri="{FF2B5EF4-FFF2-40B4-BE49-F238E27FC236}">
                  <a16:creationId xmlns:a16="http://schemas.microsoft.com/office/drawing/2014/main" id="{0AC1D603-9925-487C-8493-173A706684EC}"/>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5" name="グラフィックス 24" descr="封筒">
              <a:extLst>
                <a:ext uri="{FF2B5EF4-FFF2-40B4-BE49-F238E27FC236}">
                  <a16:creationId xmlns:a16="http://schemas.microsoft.com/office/drawing/2014/main" id="{BC1F1054-2AE0-43E2-8CC1-B9682FCECE4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6" name="グラフィックス 25" descr="鉛筆">
              <a:hlinkClick r:id="rId10" action="ppaction://hlinksldjump"/>
              <a:extLst>
                <a:ext uri="{FF2B5EF4-FFF2-40B4-BE49-F238E27FC236}">
                  <a16:creationId xmlns:a16="http://schemas.microsoft.com/office/drawing/2014/main" id="{41CB44E8-10BB-466E-BE2A-8D4988474AF8}"/>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7" name="グラフィックス 26" descr="共有">
              <a:hlinkClick r:id="rId13" action="ppaction://hlinksldjump"/>
              <a:extLst>
                <a:ext uri="{FF2B5EF4-FFF2-40B4-BE49-F238E27FC236}">
                  <a16:creationId xmlns:a16="http://schemas.microsoft.com/office/drawing/2014/main" id="{31285625-2611-40AE-8928-871CFA6A5677}"/>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EF0EC797-48A9-44F9-A181-FC8C4D085A6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solidFill>
                    <a:sysClr val="windowText" lastClr="000000"/>
                  </a:solidFill>
                </a:rPr>
                <a:t>HOME</a:t>
              </a:r>
              <a:endParaRPr kumimoji="1" lang="ja-JP" altLang="en-US" dirty="0">
                <a:solidFill>
                  <a:sysClr val="windowText" lastClr="000000"/>
                </a:solidFill>
              </a:endParaRPr>
            </a:p>
          </p:txBody>
        </p:sp>
        <p:sp>
          <p:nvSpPr>
            <p:cNvPr id="29" name="テキスト ボックス 28">
              <a:extLst>
                <a:ext uri="{FF2B5EF4-FFF2-40B4-BE49-F238E27FC236}">
                  <a16:creationId xmlns:a16="http://schemas.microsoft.com/office/drawing/2014/main" id="{5B8FD795-4D96-40F4-9331-4B03254F0047}"/>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EE116DF9-39AF-4171-BA2D-7478E7C0688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1" name="テキスト ボックス 30">
              <a:extLst>
                <a:ext uri="{FF2B5EF4-FFF2-40B4-BE49-F238E27FC236}">
                  <a16:creationId xmlns:a16="http://schemas.microsoft.com/office/drawing/2014/main" id="{5B6EEADA-A201-4BD4-AF04-5CB98A386D2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2" name="テキスト ボックス 31">
              <a:extLst>
                <a:ext uri="{FF2B5EF4-FFF2-40B4-BE49-F238E27FC236}">
                  <a16:creationId xmlns:a16="http://schemas.microsoft.com/office/drawing/2014/main" id="{E3FBF855-AE0D-4C88-97EF-C8D825B7E4E4}"/>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 name="タイトル 2">
            <a:extLst>
              <a:ext uri="{FF2B5EF4-FFF2-40B4-BE49-F238E27FC236}">
                <a16:creationId xmlns:a16="http://schemas.microsoft.com/office/drawing/2014/main" id="{76179AB2-2F77-3444-A895-934FAE141D3B}"/>
              </a:ext>
            </a:extLst>
          </p:cNvPr>
          <p:cNvSpPr>
            <a:spLocks noGrp="1"/>
          </p:cNvSpPr>
          <p:nvPr>
            <p:ph type="title"/>
          </p:nvPr>
        </p:nvSpPr>
        <p:spPr>
          <a:xfrm>
            <a:off x="0" y="0"/>
            <a:ext cx="1828800" cy="177553"/>
          </a:xfrm>
        </p:spPr>
        <p:txBody>
          <a:bodyPr>
            <a:normAutofit fontScale="90000"/>
          </a:bodyPr>
          <a:lstStyle/>
          <a:p>
            <a:r>
              <a:rPr kumimoji="1" lang="ja-JP" altLang="en-US"/>
              <a:t>トップページ</a:t>
            </a:r>
            <a:r>
              <a:rPr kumimoji="1" lang="en-US" altLang="ja-JP" dirty="0"/>
              <a:t>(</a:t>
            </a:r>
            <a:r>
              <a:rPr kumimoji="1" lang="ja-JP" altLang="en-US"/>
              <a:t>アカウントなし</a:t>
            </a:r>
            <a:r>
              <a:rPr kumimoji="1" lang="en-US" altLang="ja-JP" dirty="0"/>
              <a:t>)</a:t>
            </a:r>
            <a:endParaRPr kumimoji="1" lang="ja-JP" altLang="en-US"/>
          </a:p>
        </p:txBody>
      </p:sp>
      <p:sp>
        <p:nvSpPr>
          <p:cNvPr id="16" name="テキスト ボックス 15">
            <a:hlinkClick r:id="rId16" action="ppaction://hlinksldjump"/>
            <a:extLst>
              <a:ext uri="{FF2B5EF4-FFF2-40B4-BE49-F238E27FC236}">
                <a16:creationId xmlns:a16="http://schemas.microsoft.com/office/drawing/2014/main" id="{98A42A30-55A2-4802-B001-3144DD4742ED}"/>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7" name="テキスト ボックス 16">
            <a:hlinkClick r:id="rId17" action="ppaction://hlinksldjump"/>
            <a:extLst>
              <a:ext uri="{FF2B5EF4-FFF2-40B4-BE49-F238E27FC236}">
                <a16:creationId xmlns:a16="http://schemas.microsoft.com/office/drawing/2014/main" id="{3FDCFAF7-F588-4AE3-ACAC-8FBF74017512}"/>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8" name="角丸四角形 6">
            <a:hlinkClick r:id="rId18" action="ppaction://hlinksldjump"/>
            <a:extLst>
              <a:ext uri="{FF2B5EF4-FFF2-40B4-BE49-F238E27FC236}">
                <a16:creationId xmlns:a16="http://schemas.microsoft.com/office/drawing/2014/main" id="{F17C2886-D2C7-428B-93E0-D51E6EABD9F4}"/>
              </a:ext>
            </a:extLst>
          </p:cNvPr>
          <p:cNvSpPr/>
          <p:nvPr/>
        </p:nvSpPr>
        <p:spPr>
          <a:xfrm>
            <a:off x="2115227" y="3344776"/>
            <a:ext cx="133550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こちら</a:t>
            </a:r>
          </a:p>
        </p:txBody>
      </p:sp>
    </p:spTree>
    <p:extLst>
      <p:ext uri="{BB962C8B-B14F-4D97-AF65-F5344CB8AC3E}">
        <p14:creationId xmlns:p14="http://schemas.microsoft.com/office/powerpoint/2010/main" val="52428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2790DB-DF20-4A19-89BF-5C44B795308F}"/>
              </a:ext>
            </a:extLst>
          </p:cNvPr>
          <p:cNvGrpSpPr/>
          <p:nvPr/>
        </p:nvGrpSpPr>
        <p:grpSpPr>
          <a:xfrm>
            <a:off x="600722" y="650825"/>
            <a:ext cx="10990555" cy="1440667"/>
            <a:chOff x="-577185" y="212908"/>
            <a:chExt cx="7805474" cy="1688893"/>
          </a:xfrm>
        </p:grpSpPr>
        <p:pic>
          <p:nvPicPr>
            <p:cNvPr id="31" name="グラフィックス 30" descr="自宅">
              <a:hlinkClick r:id="rId3" action="ppaction://hlinksldjump"/>
              <a:extLst>
                <a:ext uri="{FF2B5EF4-FFF2-40B4-BE49-F238E27FC236}">
                  <a16:creationId xmlns:a16="http://schemas.microsoft.com/office/drawing/2014/main" id="{58625D83-3AEB-4A3C-B606-7B2F33ADDF4C}"/>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hlinkClick r:id="rId6" action="ppaction://hlinksldjump"/>
              <a:extLst>
                <a:ext uri="{FF2B5EF4-FFF2-40B4-BE49-F238E27FC236}">
                  <a16:creationId xmlns:a16="http://schemas.microsoft.com/office/drawing/2014/main" id="{74200623-5221-47DB-A2F7-9846C1510092}"/>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3" name="グラフィックス 32" descr="封筒">
              <a:hlinkClick r:id="rId9" action="ppaction://hlinksldjump"/>
              <a:extLst>
                <a:ext uri="{FF2B5EF4-FFF2-40B4-BE49-F238E27FC236}">
                  <a16:creationId xmlns:a16="http://schemas.microsoft.com/office/drawing/2014/main" id="{08075AFD-6290-44FB-B172-00B21E18793B}"/>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2DC2C027-AC18-4A1E-AD7C-A099EF712912}"/>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E89759B5-9E64-4EE1-95F1-C794E95D610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753C62EC-439D-425A-9B55-73214126DF0B}"/>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t>HOME</a:t>
              </a:r>
              <a:endParaRPr kumimoji="1" lang="ja-JP" altLang="en-US" dirty="0"/>
            </a:p>
          </p:txBody>
        </p:sp>
        <p:sp>
          <p:nvSpPr>
            <p:cNvPr id="37" name="テキスト ボックス 36">
              <a:extLst>
                <a:ext uri="{FF2B5EF4-FFF2-40B4-BE49-F238E27FC236}">
                  <a16:creationId xmlns:a16="http://schemas.microsoft.com/office/drawing/2014/main" id="{0F70388A-91A4-4BBC-8805-0BB92891445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411FB868-82F7-4214-9737-D066DC1E1C3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871B98D1-0C78-462E-90E4-869B76B5CE9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0" name="テキスト ボックス 39">
              <a:extLst>
                <a:ext uri="{FF2B5EF4-FFF2-40B4-BE49-F238E27FC236}">
                  <a16:creationId xmlns:a16="http://schemas.microsoft.com/office/drawing/2014/main" id="{ECDEE0CE-F5AD-431F-90A4-1C49124DC97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7" name="テキスト ボックス 56">
            <a:hlinkClick r:id="rId3" action="ppaction://hlinksldjump"/>
            <a:extLst>
              <a:ext uri="{FF2B5EF4-FFF2-40B4-BE49-F238E27FC236}">
                <a16:creationId xmlns:a16="http://schemas.microsoft.com/office/drawing/2014/main" id="{6CE9F16A-329B-473A-91D2-8CF6D8002530}"/>
              </a:ext>
            </a:extLst>
          </p:cNvPr>
          <p:cNvSpPr txBox="1"/>
          <p:nvPr/>
        </p:nvSpPr>
        <p:spPr>
          <a:xfrm>
            <a:off x="452761" y="4912364"/>
            <a:ext cx="1384917" cy="307777"/>
          </a:xfrm>
          <a:prstGeom prst="rect">
            <a:avLst/>
          </a:prstGeom>
          <a:noFill/>
        </p:spPr>
        <p:txBody>
          <a:bodyPr wrap="square" rtlCol="0">
            <a:spAutoFit/>
          </a:bodyPr>
          <a:lstStyle/>
          <a:p>
            <a:pPr algn="ctr"/>
            <a:r>
              <a:rPr kumimoji="1" lang="ja-JP" altLang="en-US" sz="1400" u="sng" dirty="0">
                <a:hlinkClick r:id="rId18" action="ppaction://hlinksldjump"/>
              </a:rPr>
              <a:t>もっと見る</a:t>
            </a:r>
            <a:endParaRPr kumimoji="1" lang="ja-JP" altLang="en-US" sz="1400" u="sng" dirty="0"/>
          </a:p>
        </p:txBody>
      </p:sp>
      <p:sp>
        <p:nvSpPr>
          <p:cNvPr id="2" name="タイトル 1">
            <a:extLst>
              <a:ext uri="{FF2B5EF4-FFF2-40B4-BE49-F238E27FC236}">
                <a16:creationId xmlns:a16="http://schemas.microsoft.com/office/drawing/2014/main" id="{0D04620A-0583-854C-8137-56996E0CB36F}"/>
              </a:ext>
            </a:extLst>
          </p:cNvPr>
          <p:cNvSpPr>
            <a:spLocks noGrp="1"/>
          </p:cNvSpPr>
          <p:nvPr>
            <p:ph type="title"/>
          </p:nvPr>
        </p:nvSpPr>
        <p:spPr>
          <a:xfrm>
            <a:off x="0" y="0"/>
            <a:ext cx="1837678" cy="217776"/>
          </a:xfrm>
        </p:spPr>
        <p:txBody>
          <a:bodyPr>
            <a:normAutofit fontScale="90000"/>
          </a:bodyPr>
          <a:lstStyle/>
          <a:p>
            <a:r>
              <a:rPr kumimoji="1" lang="ja-JP" altLang="en-US"/>
              <a:t>トップページ</a:t>
            </a:r>
            <a:r>
              <a:rPr kumimoji="1" lang="en-US" altLang="ja-JP" dirty="0"/>
              <a:t>(</a:t>
            </a:r>
            <a:r>
              <a:rPr kumimoji="1" lang="ja-JP" altLang="en-US"/>
              <a:t>アカウントあり</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531B061-3100-4B7A-8909-5A722E47F80B}"/>
              </a:ext>
            </a:extLst>
          </p:cNvPr>
          <p:cNvSpPr txBox="1"/>
          <p:nvPr/>
        </p:nvSpPr>
        <p:spPr>
          <a:xfrm>
            <a:off x="490187" y="3293585"/>
            <a:ext cx="4481513" cy="1477328"/>
          </a:xfrm>
          <a:prstGeom prst="rect">
            <a:avLst/>
          </a:prstGeom>
          <a:noFill/>
        </p:spPr>
        <p:txBody>
          <a:bodyPr wrap="square" rtlCol="0">
            <a:spAutoFit/>
          </a:bodyPr>
          <a:lstStyle/>
          <a:p>
            <a:r>
              <a:rPr kumimoji="1" lang="ja-JP" altLang="en-US" dirty="0"/>
              <a:t>ニックネーム</a:t>
            </a:r>
            <a:r>
              <a:rPr kumimoji="1" lang="en-US" altLang="ja-JP" dirty="0"/>
              <a:t>1</a:t>
            </a:r>
            <a:r>
              <a:rPr kumimoji="1" lang="ja-JP" altLang="en-US" dirty="0"/>
              <a:t>　　フリースペース内容</a:t>
            </a:r>
            <a:endParaRPr kumimoji="1" lang="en-US" altLang="ja-JP" dirty="0"/>
          </a:p>
          <a:p>
            <a:r>
              <a:rPr kumimoji="1" lang="ja-JP" altLang="en-US" dirty="0"/>
              <a:t>ニックネーム</a:t>
            </a:r>
            <a:r>
              <a:rPr kumimoji="1" lang="en-US" altLang="ja-JP" dirty="0"/>
              <a:t>2</a:t>
            </a:r>
            <a:r>
              <a:rPr kumimoji="1" lang="ja-JP" altLang="en-US" dirty="0"/>
              <a:t>　　フリースペース内容</a:t>
            </a:r>
            <a:endParaRPr kumimoji="1" lang="en-US" altLang="ja-JP" dirty="0"/>
          </a:p>
          <a:p>
            <a:r>
              <a:rPr kumimoji="1" lang="ja-JP" altLang="en-US" dirty="0"/>
              <a:t>ニックネーム</a:t>
            </a:r>
            <a:r>
              <a:rPr kumimoji="1" lang="en-US" altLang="ja-JP" dirty="0"/>
              <a:t>3</a:t>
            </a:r>
            <a:r>
              <a:rPr kumimoji="1" lang="ja-JP" altLang="en-US" dirty="0"/>
              <a:t>　　フリースペース内容</a:t>
            </a:r>
            <a:endParaRPr kumimoji="1" lang="en-US" altLang="ja-JP" dirty="0"/>
          </a:p>
          <a:p>
            <a:r>
              <a:rPr kumimoji="1" lang="ja-JP" altLang="en-US" dirty="0"/>
              <a:t>ニックネーム</a:t>
            </a:r>
            <a:r>
              <a:rPr kumimoji="1" lang="en-US" altLang="ja-JP" dirty="0"/>
              <a:t>4</a:t>
            </a:r>
            <a:r>
              <a:rPr kumimoji="1" lang="ja-JP" altLang="en-US" dirty="0"/>
              <a:t>　　フリースペース内容</a:t>
            </a:r>
            <a:endParaRPr kumimoji="1" lang="en-US" altLang="ja-JP" dirty="0"/>
          </a:p>
          <a:p>
            <a:r>
              <a:rPr kumimoji="1" lang="ja-JP" altLang="en-US" dirty="0"/>
              <a:t>ニックネーム</a:t>
            </a:r>
            <a:r>
              <a:rPr kumimoji="1" lang="en-US" altLang="ja-JP" dirty="0"/>
              <a:t>5</a:t>
            </a:r>
            <a:r>
              <a:rPr kumimoji="1" lang="ja-JP" altLang="en-US" dirty="0"/>
              <a:t>　　フリースペース内容</a:t>
            </a:r>
            <a:endParaRPr kumimoji="1" lang="en-US" altLang="ja-JP" dirty="0"/>
          </a:p>
        </p:txBody>
      </p:sp>
      <p:sp>
        <p:nvSpPr>
          <p:cNvPr id="41" name="テキスト ボックス 40">
            <a:hlinkClick r:id="rId19" action="ppaction://hlinksldjump"/>
            <a:extLst>
              <a:ext uri="{FF2B5EF4-FFF2-40B4-BE49-F238E27FC236}">
                <a16:creationId xmlns:a16="http://schemas.microsoft.com/office/drawing/2014/main" id="{D458B144-BC0E-4188-AC97-D144CADD4B2E}"/>
              </a:ext>
            </a:extLst>
          </p:cNvPr>
          <p:cNvSpPr txBox="1"/>
          <p:nvPr/>
        </p:nvSpPr>
        <p:spPr>
          <a:xfrm>
            <a:off x="1490064" y="4914580"/>
            <a:ext cx="1657606" cy="307777"/>
          </a:xfrm>
          <a:prstGeom prst="rect">
            <a:avLst/>
          </a:prstGeom>
          <a:noFill/>
        </p:spPr>
        <p:txBody>
          <a:bodyPr wrap="square" rtlCol="0">
            <a:spAutoFit/>
          </a:bodyPr>
          <a:lstStyle/>
          <a:p>
            <a:pPr algn="ctr"/>
            <a:r>
              <a:rPr kumimoji="1" lang="ja-JP" altLang="en-US" sz="1400" u="sng" dirty="0">
                <a:solidFill>
                  <a:schemeClr val="accent4"/>
                </a:solidFill>
              </a:rPr>
              <a:t>アカウント検索</a:t>
            </a:r>
          </a:p>
        </p:txBody>
      </p:sp>
      <p:sp>
        <p:nvSpPr>
          <p:cNvPr id="42" name="テキスト ボックス 41">
            <a:extLst>
              <a:ext uri="{FF2B5EF4-FFF2-40B4-BE49-F238E27FC236}">
                <a16:creationId xmlns:a16="http://schemas.microsoft.com/office/drawing/2014/main" id="{AF62821F-4219-4D86-A13E-E838EBE8675E}"/>
              </a:ext>
            </a:extLst>
          </p:cNvPr>
          <p:cNvSpPr txBox="1"/>
          <p:nvPr/>
        </p:nvSpPr>
        <p:spPr>
          <a:xfrm>
            <a:off x="192292" y="2396880"/>
            <a:ext cx="9558817" cy="707886"/>
          </a:xfrm>
          <a:prstGeom prst="rect">
            <a:avLst/>
          </a:prstGeom>
          <a:noFill/>
        </p:spPr>
        <p:txBody>
          <a:bodyPr wrap="square" rtlCol="0">
            <a:spAutoFit/>
          </a:bodyPr>
          <a:lstStyle/>
          <a:p>
            <a:r>
              <a:rPr kumimoji="1" lang="ja-JP" altLang="en-US" sz="4000" dirty="0"/>
              <a:t>アカウントありのトップページ</a:t>
            </a:r>
          </a:p>
        </p:txBody>
      </p:sp>
      <p:sp>
        <p:nvSpPr>
          <p:cNvPr id="43" name="テキスト ボックス 42">
            <a:hlinkClick r:id="rId20" action="ppaction://hlinksldjump"/>
            <a:extLst>
              <a:ext uri="{FF2B5EF4-FFF2-40B4-BE49-F238E27FC236}">
                <a16:creationId xmlns:a16="http://schemas.microsoft.com/office/drawing/2014/main" id="{3E1B0027-989E-4817-AF11-0C6714EBB23E}"/>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44" name="テキスト ボックス 43">
            <a:hlinkClick r:id="rId21" action="ppaction://hlinksldjump"/>
            <a:extLst>
              <a:ext uri="{FF2B5EF4-FFF2-40B4-BE49-F238E27FC236}">
                <a16:creationId xmlns:a16="http://schemas.microsoft.com/office/drawing/2014/main" id="{5B8C0FE3-E1C2-4828-A270-3D49F1303A8D}"/>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3130802546"/>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3037</TotalTime>
  <Words>1883</Words>
  <Application>Microsoft Office PowerPoint</Application>
  <PresentationFormat>ワイド画面</PresentationFormat>
  <Paragraphs>662</Paragraphs>
  <Slides>36</Slides>
  <Notes>36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游ゴシック</vt:lpstr>
      <vt:lpstr>Arial</vt:lpstr>
      <vt:lpstr>Calibri</vt:lpstr>
      <vt:lpstr>Calibri Light</vt:lpstr>
      <vt:lpstr>Office Theme</vt:lpstr>
      <vt:lpstr>画面シナリオ</vt:lpstr>
      <vt:lpstr>PowerPoint プレゼンテーション</vt:lpstr>
      <vt:lpstr>ログイン</vt:lpstr>
      <vt:lpstr>Trendmatchとは?</vt:lpstr>
      <vt:lpstr>ユーザー登録</vt:lpstr>
      <vt:lpstr>登録確認画面</vt:lpstr>
      <vt:lpstr>登録完了画面</vt:lpstr>
      <vt:lpstr>トップページ(アカウントなし)</vt:lpstr>
      <vt:lpstr>トップページ(アカウントあり)</vt:lpstr>
      <vt:lpstr>自己分析一覧1</vt:lpstr>
      <vt:lpstr>トップページ(管理者)</vt:lpstr>
      <vt:lpstr>ユーザー削除(管理者)</vt:lpstr>
      <vt:lpstr>ユーザー削除確認画面(管理者)</vt:lpstr>
      <vt:lpstr>一斉連絡送信画面(管理者)</vt:lpstr>
      <vt:lpstr>一斉連絡送信確認画面(管理者) </vt:lpstr>
      <vt:lpstr>一斉連絡送信完了画面(管理者) </vt:lpstr>
      <vt:lpstr>送信履歴(管理者) </vt:lpstr>
      <vt:lpstr>アカウント情報(自分のアカウントを閲覧した場合)</vt:lpstr>
      <vt:lpstr>アカウント情報(他人のアカウントを閲覧した場合 )</vt:lpstr>
      <vt:lpstr>アカウント編集画面</vt:lpstr>
      <vt:lpstr>アカウント検索画面</vt:lpstr>
      <vt:lpstr>DM送受信画面</vt:lpstr>
      <vt:lpstr>アカウント検索一覧</vt:lpstr>
      <vt:lpstr>自己分析</vt:lpstr>
      <vt:lpstr>自己分析不完全だよ</vt:lpstr>
      <vt:lpstr>アカウント登録</vt:lpstr>
      <vt:lpstr>アカウント登録確認画面</vt:lpstr>
      <vt:lpstr>アカウント登録完了画面</vt:lpstr>
      <vt:lpstr>アカウント編集完了画面</vt:lpstr>
      <vt:lpstr>ユーザー情報編集</vt:lpstr>
      <vt:lpstr>自己分析誘導ページ１</vt:lpstr>
      <vt:lpstr>自己分析誘導ページ2</vt:lpstr>
      <vt:lpstr>退会画面</vt:lpstr>
      <vt:lpstr>退会確認画面</vt:lpstr>
      <vt:lpstr>プライバシーポリシー</vt:lpstr>
      <vt:lpstr>注意：個人情報の公開について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画面シナリオ</dc:title>
  <dc:creator>未和 松原</dc:creator>
  <cp:lastModifiedBy>未和 松原</cp:lastModifiedBy>
  <cp:revision>3</cp:revision>
  <dcterms:created xsi:type="dcterms:W3CDTF">2018-11-19T08:19:27Z</dcterms:created>
  <dcterms:modified xsi:type="dcterms:W3CDTF">2019-01-14T15:04:25Z</dcterms:modified>
</cp:coreProperties>
</file>